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807" r:id="rId2"/>
  </p:sldMasterIdLst>
  <p:notesMasterIdLst>
    <p:notesMasterId r:id="rId41"/>
  </p:notesMasterIdLst>
  <p:handoutMasterIdLst>
    <p:handoutMasterId r:id="rId42"/>
  </p:handoutMasterIdLst>
  <p:sldIdLst>
    <p:sldId id="256" r:id="rId3"/>
    <p:sldId id="352" r:id="rId4"/>
    <p:sldId id="355" r:id="rId5"/>
    <p:sldId id="266" r:id="rId6"/>
    <p:sldId id="265" r:id="rId7"/>
    <p:sldId id="359" r:id="rId8"/>
    <p:sldId id="356" r:id="rId9"/>
    <p:sldId id="357" r:id="rId10"/>
    <p:sldId id="360" r:id="rId11"/>
    <p:sldId id="361" r:id="rId12"/>
    <p:sldId id="362" r:id="rId13"/>
    <p:sldId id="363" r:id="rId14"/>
    <p:sldId id="365" r:id="rId15"/>
    <p:sldId id="364" r:id="rId16"/>
    <p:sldId id="366" r:id="rId17"/>
    <p:sldId id="367" r:id="rId18"/>
    <p:sldId id="368" r:id="rId19"/>
    <p:sldId id="369" r:id="rId20"/>
    <p:sldId id="370" r:id="rId21"/>
    <p:sldId id="371" r:id="rId22"/>
    <p:sldId id="372" r:id="rId23"/>
    <p:sldId id="374" r:id="rId24"/>
    <p:sldId id="383" r:id="rId25"/>
    <p:sldId id="373" r:id="rId26"/>
    <p:sldId id="378" r:id="rId27"/>
    <p:sldId id="379" r:id="rId28"/>
    <p:sldId id="380" r:id="rId29"/>
    <p:sldId id="375" r:id="rId30"/>
    <p:sldId id="381" r:id="rId31"/>
    <p:sldId id="384" r:id="rId32"/>
    <p:sldId id="382" r:id="rId33"/>
    <p:sldId id="376" r:id="rId34"/>
    <p:sldId id="386" r:id="rId35"/>
    <p:sldId id="377" r:id="rId36"/>
    <p:sldId id="385" r:id="rId37"/>
    <p:sldId id="387" r:id="rId38"/>
    <p:sldId id="388" r:id="rId39"/>
    <p:sldId id="3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2B3F8F-F116-4174-8298-F272E1193BF7}">
          <p14:sldIdLst>
            <p14:sldId id="256"/>
            <p14:sldId id="352"/>
            <p14:sldId id="355"/>
            <p14:sldId id="266"/>
            <p14:sldId id="265"/>
            <p14:sldId id="359"/>
            <p14:sldId id="356"/>
            <p14:sldId id="357"/>
          </p14:sldIdLst>
        </p14:section>
        <p14:section name="Presentation" id="{D232FC69-3630-4251-B9BB-1482097D7CDB}">
          <p14:sldIdLst>
            <p14:sldId id="360"/>
          </p14:sldIdLst>
        </p14:section>
        <p14:section name="Data Mesh" id="{A2D00311-F470-4F53-A60B-413BF73559B6}">
          <p14:sldIdLst>
            <p14:sldId id="361"/>
            <p14:sldId id="362"/>
            <p14:sldId id="363"/>
            <p14:sldId id="365"/>
            <p14:sldId id="364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Fabric Data Mesh" id="{666D726E-DC36-4466-B08E-1E35BFD442DF}">
          <p14:sldIdLst>
            <p14:sldId id="374"/>
            <p14:sldId id="383"/>
            <p14:sldId id="373"/>
            <p14:sldId id="378"/>
            <p14:sldId id="379"/>
            <p14:sldId id="380"/>
            <p14:sldId id="375"/>
            <p14:sldId id="381"/>
            <p14:sldId id="384"/>
            <p14:sldId id="382"/>
            <p14:sldId id="376"/>
            <p14:sldId id="386"/>
            <p14:sldId id="377"/>
            <p14:sldId id="385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84BE7-B5B4-4F3B-98CA-758D85796A96}" v="233" dt="2024-05-01T16:09:24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Bushong" userId="1013bf03-9402-4468-9e1e-aca453852e56" providerId="ADAL" clId="{18C84BE7-B5B4-4F3B-98CA-758D85796A96}"/>
    <pc:docChg chg="undo custSel addSld modSld modMainMaster modSection">
      <pc:chgData name="Marc Bushong" userId="1013bf03-9402-4468-9e1e-aca453852e56" providerId="ADAL" clId="{18C84BE7-B5B4-4F3B-98CA-758D85796A96}" dt="2024-05-01T16:09:24.353" v="1096" actId="20577"/>
      <pc:docMkLst>
        <pc:docMk/>
      </pc:docMkLst>
      <pc:sldChg chg="delSp delDesignElem">
        <pc:chgData name="Marc Bushong" userId="1013bf03-9402-4468-9e1e-aca453852e56" providerId="ADAL" clId="{18C84BE7-B5B4-4F3B-98CA-758D85796A96}" dt="2024-04-30T21:20:00.394" v="22"/>
        <pc:sldMkLst>
          <pc:docMk/>
          <pc:sldMk cId="3225463825" sldId="256"/>
        </pc:sldMkLst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07" creationId="{2D6FBB9D-1CAA-4D05-AB33-BABDFE17B843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09" creationId="{04727B71-B4B6-4823-80A1-68C40B475118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11" creationId="{79A6DB05-9FB5-4B07-8675-74C23D4FD89D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13" creationId="{8380AD67-C5CA-4918-B4BB-C359BB03EEDD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15" creationId="{EABAD4DA-87BA-4F70-9EF0-45C6BCF17823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17" creationId="{915128D9-2797-47FA-B6FE-EC24E6B8437A}"/>
          </ac:spMkLst>
        </pc:spChg>
      </pc:sldChg>
      <pc:sldChg chg="addSp delSp modSp mod setBg">
        <pc:chgData name="Marc Bushong" userId="1013bf03-9402-4468-9e1e-aca453852e56" providerId="ADAL" clId="{18C84BE7-B5B4-4F3B-98CA-758D85796A96}" dt="2024-04-30T23:44:48.495" v="47" actId="26606"/>
        <pc:sldMkLst>
          <pc:docMk/>
          <pc:sldMk cId="1798222340" sldId="360"/>
        </pc:sldMkLst>
        <pc:spChg chg="add del mo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2" creationId="{6C69F7B0-940E-CFD4-BA90-8A05ACD66FEC}"/>
          </ac:spMkLst>
        </pc:spChg>
        <pc:spChg chg="mo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3" creationId="{B54C704F-E6D4-42B9-7FBB-417F4EFADBAB}"/>
          </ac:spMkLst>
        </pc:spChg>
        <pc:spChg chg="ad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8" creationId="{081EA652-8C6A-4E69-BEB9-170809474553}"/>
          </ac:spMkLst>
        </pc:spChg>
        <pc:spChg chg="add del">
          <ac:chgData name="Marc Bushong" userId="1013bf03-9402-4468-9e1e-aca453852e56" providerId="ADAL" clId="{18C84BE7-B5B4-4F3B-98CA-758D85796A96}" dt="2024-04-30T23:44:48.490" v="46" actId="26606"/>
          <ac:spMkLst>
            <pc:docMk/>
            <pc:sldMk cId="1798222340" sldId="360"/>
            <ac:spMk id="9" creationId="{5C8908E2-EE49-44D2-9428-A28D2312A8D5}"/>
          </ac:spMkLst>
        </pc:spChg>
        <pc:spChg chg="ad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10" creationId="{5298780A-33B9-4EA2-8F67-DE68AD62841B}"/>
          </ac:spMkLst>
        </pc:spChg>
        <pc:spChg chg="add del">
          <ac:chgData name="Marc Bushong" userId="1013bf03-9402-4468-9e1e-aca453852e56" providerId="ADAL" clId="{18C84BE7-B5B4-4F3B-98CA-758D85796A96}" dt="2024-04-30T23:44:48.490" v="46" actId="26606"/>
          <ac:spMkLst>
            <pc:docMk/>
            <pc:sldMk cId="1798222340" sldId="360"/>
            <ac:spMk id="15" creationId="{7449A6C7-D15F-4AA5-BFA5-71A404B47016}"/>
          </ac:spMkLst>
        </pc:spChg>
        <pc:spChg chg="add del">
          <ac:chgData name="Marc Bushong" userId="1013bf03-9402-4468-9e1e-aca453852e56" providerId="ADAL" clId="{18C84BE7-B5B4-4F3B-98CA-758D85796A96}" dt="2024-04-30T23:44:48.490" v="46" actId="26606"/>
          <ac:spMkLst>
            <pc:docMk/>
            <pc:sldMk cId="1798222340" sldId="360"/>
            <ac:spMk id="17" creationId="{ED888B23-07FA-482A-96DF-47E31AF1A603}"/>
          </ac:spMkLst>
        </pc:spChg>
        <pc:spChg chg="ad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19" creationId="{7F488E8B-4E1E-4402-8935-D4E6C02615C7}"/>
          </ac:spMkLst>
        </pc:spChg>
        <pc:spChg chg="ad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20" creationId="{6C69F7B0-940E-CFD4-BA90-8A05ACD66FEC}"/>
          </ac:spMkLst>
        </pc:spChg>
        <pc:grpChg chg="add del">
          <ac:chgData name="Marc Bushong" userId="1013bf03-9402-4468-9e1e-aca453852e56" providerId="ADAL" clId="{18C84BE7-B5B4-4F3B-98CA-758D85796A96}" dt="2024-04-30T23:44:48.490" v="46" actId="26606"/>
          <ac:grpSpMkLst>
            <pc:docMk/>
            <pc:sldMk cId="1798222340" sldId="360"/>
            <ac:grpSpMk id="11" creationId="{05314994-6337-4875-8CF5-652CAFE8342C}"/>
          </ac:grpSpMkLst>
        </pc:grpChg>
        <pc:graphicFrameChg chg="add del">
          <ac:chgData name="Marc Bushong" userId="1013bf03-9402-4468-9e1e-aca453852e56" providerId="ADAL" clId="{18C84BE7-B5B4-4F3B-98CA-758D85796A96}" dt="2024-04-30T23:44:48.490" v="46" actId="26606"/>
          <ac:graphicFrameMkLst>
            <pc:docMk/>
            <pc:sldMk cId="1798222340" sldId="360"/>
            <ac:graphicFrameMk id="5" creationId="{B74D99E8-4ECC-D66E-787F-A7F46AD6E39A}"/>
          </ac:graphicFrameMkLst>
        </pc:graphicFrameChg>
      </pc:sldChg>
      <pc:sldChg chg="addSp modSp mod setBg">
        <pc:chgData name="Marc Bushong" userId="1013bf03-9402-4468-9e1e-aca453852e56" providerId="ADAL" clId="{18C84BE7-B5B4-4F3B-98CA-758D85796A96}" dt="2024-05-01T15:16:32.642" v="305" actId="20577"/>
        <pc:sldMkLst>
          <pc:docMk/>
          <pc:sldMk cId="1077820597" sldId="361"/>
        </pc:sldMkLst>
        <pc:spChg chg="mod">
          <ac:chgData name="Marc Bushong" userId="1013bf03-9402-4468-9e1e-aca453852e56" providerId="ADAL" clId="{18C84BE7-B5B4-4F3B-98CA-758D85796A96}" dt="2024-05-01T15:16:32.642" v="305" actId="20577"/>
          <ac:spMkLst>
            <pc:docMk/>
            <pc:sldMk cId="1077820597" sldId="361"/>
            <ac:spMk id="2" creationId="{06755A68-F87D-40A3-A013-ED4E16598602}"/>
          </ac:spMkLst>
        </pc:spChg>
        <pc:spChg chg="mod">
          <ac:chgData name="Marc Bushong" userId="1013bf03-9402-4468-9e1e-aca453852e56" providerId="ADAL" clId="{18C84BE7-B5B4-4F3B-98CA-758D85796A96}" dt="2024-04-30T23:44:55.834" v="48" actId="26606"/>
          <ac:spMkLst>
            <pc:docMk/>
            <pc:sldMk cId="1077820597" sldId="361"/>
            <ac:spMk id="3" creationId="{5F4A15BF-14AD-5B90-FBB9-0F4BD3029A7D}"/>
          </ac:spMkLst>
        </pc:spChg>
        <pc:spChg chg="add">
          <ac:chgData name="Marc Bushong" userId="1013bf03-9402-4468-9e1e-aca453852e56" providerId="ADAL" clId="{18C84BE7-B5B4-4F3B-98CA-758D85796A96}" dt="2024-04-30T23:44:55.834" v="48" actId="26606"/>
          <ac:spMkLst>
            <pc:docMk/>
            <pc:sldMk cId="1077820597" sldId="361"/>
            <ac:spMk id="8" creationId="{081EA652-8C6A-4E69-BEB9-170809474553}"/>
          </ac:spMkLst>
        </pc:spChg>
        <pc:spChg chg="add">
          <ac:chgData name="Marc Bushong" userId="1013bf03-9402-4468-9e1e-aca453852e56" providerId="ADAL" clId="{18C84BE7-B5B4-4F3B-98CA-758D85796A96}" dt="2024-04-30T23:44:55.834" v="48" actId="26606"/>
          <ac:spMkLst>
            <pc:docMk/>
            <pc:sldMk cId="1077820597" sldId="361"/>
            <ac:spMk id="10" creationId="{5298780A-33B9-4EA2-8F67-DE68AD62841B}"/>
          </ac:spMkLst>
        </pc:spChg>
        <pc:spChg chg="add">
          <ac:chgData name="Marc Bushong" userId="1013bf03-9402-4468-9e1e-aca453852e56" providerId="ADAL" clId="{18C84BE7-B5B4-4F3B-98CA-758D85796A96}" dt="2024-04-30T23:44:55.834" v="48" actId="26606"/>
          <ac:spMkLst>
            <pc:docMk/>
            <pc:sldMk cId="1077820597" sldId="361"/>
            <ac:spMk id="12" creationId="{7F488E8B-4E1E-4402-8935-D4E6C02615C7}"/>
          </ac:spMkLst>
        </pc:spChg>
      </pc:sldChg>
      <pc:sldChg chg="addSp delSp modSp mod">
        <pc:chgData name="Marc Bushong" userId="1013bf03-9402-4468-9e1e-aca453852e56" providerId="ADAL" clId="{18C84BE7-B5B4-4F3B-98CA-758D85796A96}" dt="2024-05-01T16:09:24.353" v="1096" actId="20577"/>
        <pc:sldMkLst>
          <pc:docMk/>
          <pc:sldMk cId="530259243" sldId="362"/>
        </pc:sldMkLst>
        <pc:spChg chg="del mod">
          <ac:chgData name="Marc Bushong" userId="1013bf03-9402-4468-9e1e-aca453852e56" providerId="ADAL" clId="{18C84BE7-B5B4-4F3B-98CA-758D85796A96}" dt="2024-04-30T23:45:04.066" v="49" actId="26606"/>
          <ac:spMkLst>
            <pc:docMk/>
            <pc:sldMk cId="530259243" sldId="362"/>
            <ac:spMk id="2" creationId="{F3E6768B-7BEE-7113-31AA-80C6ECBF1841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530259243" sldId="362"/>
            <ac:spMk id="3" creationId="{4D31B4AE-1163-2CD2-EAB5-52A679F7AF1D}"/>
          </ac:spMkLst>
        </pc:spChg>
        <pc:graphicFrameChg chg="add mod">
          <ac:chgData name="Marc Bushong" userId="1013bf03-9402-4468-9e1e-aca453852e56" providerId="ADAL" clId="{18C84BE7-B5B4-4F3B-98CA-758D85796A96}" dt="2024-05-01T16:09:24.353" v="1096" actId="20577"/>
          <ac:graphicFrameMkLst>
            <pc:docMk/>
            <pc:sldMk cId="530259243" sldId="362"/>
            <ac:graphicFrameMk id="5" creationId="{C1FFAB2B-5233-BC57-9CB5-87F4FF9084A2}"/>
          </ac:graphicFrameMkLst>
        </pc:graphicFrameChg>
      </pc:sldChg>
      <pc:sldChg chg="addSp delSp modSp mod setBg">
        <pc:chgData name="Marc Bushong" userId="1013bf03-9402-4468-9e1e-aca453852e56" providerId="ADAL" clId="{18C84BE7-B5B4-4F3B-98CA-758D85796A96}" dt="2024-04-30T23:45:22.162" v="52" actId="26606"/>
        <pc:sldMkLst>
          <pc:docMk/>
          <pc:sldMk cId="1453784683" sldId="363"/>
        </pc:sldMkLst>
        <pc:spChg chg="add del mo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2" creationId="{C6B48CD9-7F76-9704-392E-F03C23E353B7}"/>
          </ac:spMkLst>
        </pc:spChg>
        <pc:spChg chg="mo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3" creationId="{F7AFEBC3-F026-85C9-51AE-7E3BBB127C43}"/>
          </ac:spMkLst>
        </pc:spChg>
        <pc:spChg chg="ad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8" creationId="{081EA652-8C6A-4E69-BEB9-170809474553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9" creationId="{BACC6370-2D7E-4714-9D71-7542949D7D5D}"/>
          </ac:spMkLst>
        </pc:spChg>
        <pc:spChg chg="ad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10" creationId="{5298780A-33B9-4EA2-8F67-DE68AD62841B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1" creationId="{256B2C21-A230-48C0-8DF1-C46611373C44}"/>
          </ac:spMkLst>
        </pc:spChg>
        <pc:spChg chg="ad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12" creationId="{7F488E8B-4E1E-4402-8935-D4E6C02615C7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3" creationId="{3847E18C-932D-4C95-AABA-FEC7C9499AD7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5" creationId="{3150CB11-0C61-439E-910F-5787759E72A0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7" creationId="{43F8A58B-5155-44CE-A5FF-7647B47D0A7A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9" creationId="{443F2ACA-E6D6-4028-82DD-F03C262D5DE6}"/>
          </ac:spMkLst>
        </pc:spChg>
        <pc:spChg chg="ad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21" creationId="{C6B48CD9-7F76-9704-392E-F03C23E353B7}"/>
          </ac:spMkLst>
        </pc:spChg>
        <pc:graphicFrameChg chg="add del">
          <ac:chgData name="Marc Bushong" userId="1013bf03-9402-4468-9e1e-aca453852e56" providerId="ADAL" clId="{18C84BE7-B5B4-4F3B-98CA-758D85796A96}" dt="2024-04-30T23:45:22.156" v="51" actId="26606"/>
          <ac:graphicFrameMkLst>
            <pc:docMk/>
            <pc:sldMk cId="1453784683" sldId="363"/>
            <ac:graphicFrameMk id="5" creationId="{52303669-ED6D-E794-D23E-5529D81515FA}"/>
          </ac:graphicFrameMkLst>
        </pc:graphicFrameChg>
      </pc:sldChg>
      <pc:sldChg chg="modSp">
        <pc:chgData name="Marc Bushong" userId="1013bf03-9402-4468-9e1e-aca453852e56" providerId="ADAL" clId="{18C84BE7-B5B4-4F3B-98CA-758D85796A96}" dt="2024-04-30T21:20:25.275" v="29"/>
        <pc:sldMkLst>
          <pc:docMk/>
          <pc:sldMk cId="93195359" sldId="364"/>
        </pc:sldMkLst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93195359" sldId="364"/>
            <ac:spMk id="2" creationId="{FC2E5166-2FD2-F82C-EDC0-52F2FA191518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93195359" sldId="364"/>
            <ac:spMk id="3" creationId="{29C5797D-E899-0A16-9ED2-BC47C96CCCD2}"/>
          </ac:spMkLst>
        </pc:spChg>
      </pc:sldChg>
      <pc:sldChg chg="addSp delSp modSp mod">
        <pc:chgData name="Marc Bushong" userId="1013bf03-9402-4468-9e1e-aca453852e56" providerId="ADAL" clId="{18C84BE7-B5B4-4F3B-98CA-758D85796A96}" dt="2024-04-30T23:45:35.721" v="53" actId="26606"/>
        <pc:sldMkLst>
          <pc:docMk/>
          <pc:sldMk cId="390211005" sldId="365"/>
        </pc:sldMkLst>
        <pc:spChg chg="del mod">
          <ac:chgData name="Marc Bushong" userId="1013bf03-9402-4468-9e1e-aca453852e56" providerId="ADAL" clId="{18C84BE7-B5B4-4F3B-98CA-758D85796A96}" dt="2024-04-30T23:45:35.721" v="53" actId="26606"/>
          <ac:spMkLst>
            <pc:docMk/>
            <pc:sldMk cId="390211005" sldId="365"/>
            <ac:spMk id="2" creationId="{1F4F2F40-290C-AAC3-2B50-2BBD7989BB05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90211005" sldId="365"/>
            <ac:spMk id="3" creationId="{7991DF4F-E91A-1D7F-AEC3-2D4E89C61B5F}"/>
          </ac:spMkLst>
        </pc:spChg>
        <pc:graphicFrameChg chg="add">
          <ac:chgData name="Marc Bushong" userId="1013bf03-9402-4468-9e1e-aca453852e56" providerId="ADAL" clId="{18C84BE7-B5B4-4F3B-98CA-758D85796A96}" dt="2024-04-30T23:45:35.721" v="53" actId="26606"/>
          <ac:graphicFrameMkLst>
            <pc:docMk/>
            <pc:sldMk cId="390211005" sldId="365"/>
            <ac:graphicFrameMk id="5" creationId="{E50A9B80-A1C1-F594-2823-4DE765B19089}"/>
          </ac:graphicFrameMkLst>
        </pc:graphicFrameChg>
      </pc:sldChg>
      <pc:sldChg chg="addSp modSp mod setBg">
        <pc:chgData name="Marc Bushong" userId="1013bf03-9402-4468-9e1e-aca453852e56" providerId="ADAL" clId="{18C84BE7-B5B4-4F3B-98CA-758D85796A96}" dt="2024-04-30T23:46:09.678" v="54" actId="26606"/>
        <pc:sldMkLst>
          <pc:docMk/>
          <pc:sldMk cId="2574960580" sldId="366"/>
        </pc:sldMkLst>
        <pc:spChg chg="mod">
          <ac:chgData name="Marc Bushong" userId="1013bf03-9402-4468-9e1e-aca453852e56" providerId="ADAL" clId="{18C84BE7-B5B4-4F3B-98CA-758D85796A96}" dt="2024-04-30T23:46:09.678" v="54" actId="26606"/>
          <ac:spMkLst>
            <pc:docMk/>
            <pc:sldMk cId="2574960580" sldId="366"/>
            <ac:spMk id="2" creationId="{18B52075-D17A-B1EC-27C0-BE10E5CFCDC9}"/>
          </ac:spMkLst>
        </pc:spChg>
        <pc:spChg chg="mod">
          <ac:chgData name="Marc Bushong" userId="1013bf03-9402-4468-9e1e-aca453852e56" providerId="ADAL" clId="{18C84BE7-B5B4-4F3B-98CA-758D85796A96}" dt="2024-04-30T23:46:09.678" v="54" actId="26606"/>
          <ac:spMkLst>
            <pc:docMk/>
            <pc:sldMk cId="2574960580" sldId="366"/>
            <ac:spMk id="3" creationId="{CB49F4CF-B210-1C30-36AA-AEFF1DD63143}"/>
          </ac:spMkLst>
        </pc:spChg>
        <pc:spChg chg="add">
          <ac:chgData name="Marc Bushong" userId="1013bf03-9402-4468-9e1e-aca453852e56" providerId="ADAL" clId="{18C84BE7-B5B4-4F3B-98CA-758D85796A96}" dt="2024-04-30T23:46:09.678" v="54" actId="26606"/>
          <ac:spMkLst>
            <pc:docMk/>
            <pc:sldMk cId="2574960580" sldId="366"/>
            <ac:spMk id="8" creationId="{B6CDA21F-E7AF-4C75-8395-33F58D5B0E45}"/>
          </ac:spMkLst>
        </pc:spChg>
        <pc:spChg chg="add">
          <ac:chgData name="Marc Bushong" userId="1013bf03-9402-4468-9e1e-aca453852e56" providerId="ADAL" clId="{18C84BE7-B5B4-4F3B-98CA-758D85796A96}" dt="2024-04-30T23:46:09.678" v="54" actId="26606"/>
          <ac:spMkLst>
            <pc:docMk/>
            <pc:sldMk cId="2574960580" sldId="366"/>
            <ac:spMk id="15" creationId="{D5B0017B-2ECA-49AF-B397-DC140825DF8D}"/>
          </ac:spMkLst>
        </pc:spChg>
        <pc:grpChg chg="add">
          <ac:chgData name="Marc Bushong" userId="1013bf03-9402-4468-9e1e-aca453852e56" providerId="ADAL" clId="{18C84BE7-B5B4-4F3B-98CA-758D85796A96}" dt="2024-04-30T23:46:09.678" v="54" actId="26606"/>
          <ac:grpSpMkLst>
            <pc:docMk/>
            <pc:sldMk cId="2574960580" sldId="366"/>
            <ac:grpSpMk id="10" creationId="{AE1C45F0-260A-458C-96ED-C1F6D2151219}"/>
          </ac:grpSpMkLst>
        </pc:grpChg>
        <pc:cxnChg chg="add">
          <ac:chgData name="Marc Bushong" userId="1013bf03-9402-4468-9e1e-aca453852e56" providerId="ADAL" clId="{18C84BE7-B5B4-4F3B-98CA-758D85796A96}" dt="2024-04-30T23:46:09.678" v="54" actId="26606"/>
          <ac:cxnSpMkLst>
            <pc:docMk/>
            <pc:sldMk cId="2574960580" sldId="366"/>
            <ac:cxnSpMk id="17" creationId="{6CF1BAF6-AD41-4082-B212-8A1F9A2E8779}"/>
          </ac:cxnSpMkLst>
        </pc:cxnChg>
      </pc:sldChg>
      <pc:sldChg chg="addSp delSp modSp mod setBg">
        <pc:chgData name="Marc Bushong" userId="1013bf03-9402-4468-9e1e-aca453852e56" providerId="ADAL" clId="{18C84BE7-B5B4-4F3B-98CA-758D85796A96}" dt="2024-04-30T23:46:20.733" v="59" actId="26606"/>
        <pc:sldMkLst>
          <pc:docMk/>
          <pc:sldMk cId="762055090" sldId="367"/>
        </pc:sldMkLst>
        <pc:spChg chg="add del mod">
          <ac:chgData name="Marc Bushong" userId="1013bf03-9402-4468-9e1e-aca453852e56" providerId="ADAL" clId="{18C84BE7-B5B4-4F3B-98CA-758D85796A96}" dt="2024-04-30T23:46:20.733" v="59" actId="26606"/>
          <ac:spMkLst>
            <pc:docMk/>
            <pc:sldMk cId="762055090" sldId="367"/>
            <ac:spMk id="2" creationId="{78CA1271-3E67-570A-0DA7-0C098E2DB712}"/>
          </ac:spMkLst>
        </pc:spChg>
        <pc:spChg chg="mod">
          <ac:chgData name="Marc Bushong" userId="1013bf03-9402-4468-9e1e-aca453852e56" providerId="ADAL" clId="{18C84BE7-B5B4-4F3B-98CA-758D85796A96}" dt="2024-04-30T23:46:20.733" v="59" actId="26606"/>
          <ac:spMkLst>
            <pc:docMk/>
            <pc:sldMk cId="762055090" sldId="367"/>
            <ac:spMk id="3" creationId="{AA487DFC-7FF0-82F0-5C11-CAD9F10366C8}"/>
          </ac:spMkLst>
        </pc:spChg>
        <pc:spChg chg="add del">
          <ac:chgData name="Marc Bushong" userId="1013bf03-9402-4468-9e1e-aca453852e56" providerId="ADAL" clId="{18C84BE7-B5B4-4F3B-98CA-758D85796A96}" dt="2024-04-30T23:46:20.093" v="56" actId="26606"/>
          <ac:spMkLst>
            <pc:docMk/>
            <pc:sldMk cId="762055090" sldId="367"/>
            <ac:spMk id="9" creationId="{56E9B3E6-E277-4D68-BA48-9CB43FFBD6E2}"/>
          </ac:spMkLst>
        </pc:spChg>
        <pc:spChg chg="add del">
          <ac:chgData name="Marc Bushong" userId="1013bf03-9402-4468-9e1e-aca453852e56" providerId="ADAL" clId="{18C84BE7-B5B4-4F3B-98CA-758D85796A96}" dt="2024-04-30T23:46:20.093" v="56" actId="26606"/>
          <ac:spMkLst>
            <pc:docMk/>
            <pc:sldMk cId="762055090" sldId="367"/>
            <ac:spMk id="16" creationId="{D5B0017B-2ECA-49AF-B397-DC140825DF8D}"/>
          </ac:spMkLst>
        </pc:spChg>
        <pc:spChg chg="add del">
          <ac:chgData name="Marc Bushong" userId="1013bf03-9402-4468-9e1e-aca453852e56" providerId="ADAL" clId="{18C84BE7-B5B4-4F3B-98CA-758D85796A96}" dt="2024-04-30T23:46:20.716" v="58" actId="26606"/>
          <ac:spMkLst>
            <pc:docMk/>
            <pc:sldMk cId="762055090" sldId="367"/>
            <ac:spMk id="20" creationId="{56E9B3E6-E277-4D68-BA48-9CB43FFBD6E2}"/>
          </ac:spMkLst>
        </pc:spChg>
        <pc:spChg chg="add del">
          <ac:chgData name="Marc Bushong" userId="1013bf03-9402-4468-9e1e-aca453852e56" providerId="ADAL" clId="{18C84BE7-B5B4-4F3B-98CA-758D85796A96}" dt="2024-04-30T23:46:20.716" v="58" actId="26606"/>
          <ac:spMkLst>
            <pc:docMk/>
            <pc:sldMk cId="762055090" sldId="367"/>
            <ac:spMk id="25" creationId="{D5B0017B-2ECA-49AF-B397-DC140825DF8D}"/>
          </ac:spMkLst>
        </pc:spChg>
        <pc:spChg chg="add">
          <ac:chgData name="Marc Bushong" userId="1013bf03-9402-4468-9e1e-aca453852e56" providerId="ADAL" clId="{18C84BE7-B5B4-4F3B-98CA-758D85796A96}" dt="2024-04-30T23:46:20.733" v="59" actId="26606"/>
          <ac:spMkLst>
            <pc:docMk/>
            <pc:sldMk cId="762055090" sldId="367"/>
            <ac:spMk id="29" creationId="{56E9B3E6-E277-4D68-BA48-9CB43FFBD6E2}"/>
          </ac:spMkLst>
        </pc:spChg>
        <pc:spChg chg="add">
          <ac:chgData name="Marc Bushong" userId="1013bf03-9402-4468-9e1e-aca453852e56" providerId="ADAL" clId="{18C84BE7-B5B4-4F3B-98CA-758D85796A96}" dt="2024-04-30T23:46:20.733" v="59" actId="26606"/>
          <ac:spMkLst>
            <pc:docMk/>
            <pc:sldMk cId="762055090" sldId="367"/>
            <ac:spMk id="31" creationId="{D5B0017B-2ECA-49AF-B397-DC140825DF8D}"/>
          </ac:spMkLst>
        </pc:spChg>
        <pc:grpChg chg="add del">
          <ac:chgData name="Marc Bushong" userId="1013bf03-9402-4468-9e1e-aca453852e56" providerId="ADAL" clId="{18C84BE7-B5B4-4F3B-98CA-758D85796A96}" dt="2024-04-30T23:46:20.093" v="56" actId="26606"/>
          <ac:grpSpMkLst>
            <pc:docMk/>
            <pc:sldMk cId="762055090" sldId="367"/>
            <ac:grpSpMk id="11" creationId="{AE1C45F0-260A-458C-96ED-C1F6D2151219}"/>
          </ac:grpSpMkLst>
        </pc:grpChg>
        <pc:grpChg chg="add del">
          <ac:chgData name="Marc Bushong" userId="1013bf03-9402-4468-9e1e-aca453852e56" providerId="ADAL" clId="{18C84BE7-B5B4-4F3B-98CA-758D85796A96}" dt="2024-04-30T23:46:20.716" v="58" actId="26606"/>
          <ac:grpSpMkLst>
            <pc:docMk/>
            <pc:sldMk cId="762055090" sldId="367"/>
            <ac:grpSpMk id="21" creationId="{AE1C45F0-260A-458C-96ED-C1F6D2151219}"/>
          </ac:grpSpMkLst>
        </pc:grpChg>
        <pc:grpChg chg="add">
          <ac:chgData name="Marc Bushong" userId="1013bf03-9402-4468-9e1e-aca453852e56" providerId="ADAL" clId="{18C84BE7-B5B4-4F3B-98CA-758D85796A96}" dt="2024-04-30T23:46:20.733" v="59" actId="26606"/>
          <ac:grpSpMkLst>
            <pc:docMk/>
            <pc:sldMk cId="762055090" sldId="367"/>
            <ac:grpSpMk id="30" creationId="{AE1C45F0-260A-458C-96ED-C1F6D2151219}"/>
          </ac:grpSpMkLst>
        </pc:grpChg>
        <pc:graphicFrameChg chg="add del">
          <ac:chgData name="Marc Bushong" userId="1013bf03-9402-4468-9e1e-aca453852e56" providerId="ADAL" clId="{18C84BE7-B5B4-4F3B-98CA-758D85796A96}" dt="2024-04-30T23:46:20.093" v="56" actId="26606"/>
          <ac:graphicFrameMkLst>
            <pc:docMk/>
            <pc:sldMk cId="762055090" sldId="367"/>
            <ac:graphicFrameMk id="5" creationId="{7B7084C2-100A-0456-933B-EB8D1CDEA4BF}"/>
          </ac:graphicFrameMkLst>
        </pc:graphicFrameChg>
        <pc:graphicFrameChg chg="add del">
          <ac:chgData name="Marc Bushong" userId="1013bf03-9402-4468-9e1e-aca453852e56" providerId="ADAL" clId="{18C84BE7-B5B4-4F3B-98CA-758D85796A96}" dt="2024-04-30T23:46:20.716" v="58" actId="26606"/>
          <ac:graphicFrameMkLst>
            <pc:docMk/>
            <pc:sldMk cId="762055090" sldId="367"/>
            <ac:graphicFrameMk id="27" creationId="{4F84A2FF-6B96-11EC-7981-3572431062EA}"/>
          </ac:graphicFrameMkLst>
        </pc:graphicFrameChg>
        <pc:graphicFrameChg chg="add">
          <ac:chgData name="Marc Bushong" userId="1013bf03-9402-4468-9e1e-aca453852e56" providerId="ADAL" clId="{18C84BE7-B5B4-4F3B-98CA-758D85796A96}" dt="2024-04-30T23:46:20.733" v="59" actId="26606"/>
          <ac:graphicFrameMkLst>
            <pc:docMk/>
            <pc:sldMk cId="762055090" sldId="367"/>
            <ac:graphicFrameMk id="33" creationId="{7B7084C2-100A-0456-933B-EB8D1CDEA4BF}"/>
          </ac:graphicFrameMkLst>
        </pc:graphicFrameChg>
        <pc:cxnChg chg="add del">
          <ac:chgData name="Marc Bushong" userId="1013bf03-9402-4468-9e1e-aca453852e56" providerId="ADAL" clId="{18C84BE7-B5B4-4F3B-98CA-758D85796A96}" dt="2024-04-30T23:46:20.093" v="56" actId="26606"/>
          <ac:cxnSpMkLst>
            <pc:docMk/>
            <pc:sldMk cId="762055090" sldId="367"/>
            <ac:cxnSpMk id="18" creationId="{6CF1BAF6-AD41-4082-B212-8A1F9A2E8779}"/>
          </ac:cxnSpMkLst>
        </pc:cxnChg>
        <pc:cxnChg chg="add del">
          <ac:chgData name="Marc Bushong" userId="1013bf03-9402-4468-9e1e-aca453852e56" providerId="ADAL" clId="{18C84BE7-B5B4-4F3B-98CA-758D85796A96}" dt="2024-04-30T23:46:20.716" v="58" actId="26606"/>
          <ac:cxnSpMkLst>
            <pc:docMk/>
            <pc:sldMk cId="762055090" sldId="367"/>
            <ac:cxnSpMk id="26" creationId="{6CF1BAF6-AD41-4082-B212-8A1F9A2E8779}"/>
          </ac:cxnSpMkLst>
        </pc:cxnChg>
        <pc:cxnChg chg="add">
          <ac:chgData name="Marc Bushong" userId="1013bf03-9402-4468-9e1e-aca453852e56" providerId="ADAL" clId="{18C84BE7-B5B4-4F3B-98CA-758D85796A96}" dt="2024-04-30T23:46:20.733" v="59" actId="26606"/>
          <ac:cxnSpMkLst>
            <pc:docMk/>
            <pc:sldMk cId="762055090" sldId="367"/>
            <ac:cxnSpMk id="32" creationId="{6CF1BAF6-AD41-4082-B212-8A1F9A2E8779}"/>
          </ac:cxnSpMkLst>
        </pc:cxnChg>
      </pc:sldChg>
      <pc:sldChg chg="addSp delSp modSp mod">
        <pc:chgData name="Marc Bushong" userId="1013bf03-9402-4468-9e1e-aca453852e56" providerId="ADAL" clId="{18C84BE7-B5B4-4F3B-98CA-758D85796A96}" dt="2024-04-30T23:46:36.150" v="60" actId="26606"/>
        <pc:sldMkLst>
          <pc:docMk/>
          <pc:sldMk cId="2839719829" sldId="368"/>
        </pc:sldMkLst>
        <pc:spChg chg="del mod">
          <ac:chgData name="Marc Bushong" userId="1013bf03-9402-4468-9e1e-aca453852e56" providerId="ADAL" clId="{18C84BE7-B5B4-4F3B-98CA-758D85796A96}" dt="2024-04-30T23:46:36.150" v="60" actId="26606"/>
          <ac:spMkLst>
            <pc:docMk/>
            <pc:sldMk cId="2839719829" sldId="368"/>
            <ac:spMk id="2" creationId="{19A8CC89-8E40-8E6C-939E-88F9B8F389D0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2839719829" sldId="368"/>
            <ac:spMk id="3" creationId="{8F3D99A3-7053-296A-C062-0B1DF50FD0F6}"/>
          </ac:spMkLst>
        </pc:spChg>
        <pc:graphicFrameChg chg="add">
          <ac:chgData name="Marc Bushong" userId="1013bf03-9402-4468-9e1e-aca453852e56" providerId="ADAL" clId="{18C84BE7-B5B4-4F3B-98CA-758D85796A96}" dt="2024-04-30T23:46:36.150" v="60" actId="26606"/>
          <ac:graphicFrameMkLst>
            <pc:docMk/>
            <pc:sldMk cId="2839719829" sldId="368"/>
            <ac:graphicFrameMk id="5" creationId="{24E551DF-3FE5-6D9A-3787-2E5EA1FF4B53}"/>
          </ac:graphicFrameMkLst>
        </pc:graphicFrameChg>
      </pc:sldChg>
      <pc:sldChg chg="modSp">
        <pc:chgData name="Marc Bushong" userId="1013bf03-9402-4468-9e1e-aca453852e56" providerId="ADAL" clId="{18C84BE7-B5B4-4F3B-98CA-758D85796A96}" dt="2024-04-30T21:20:25.275" v="29"/>
        <pc:sldMkLst>
          <pc:docMk/>
          <pc:sldMk cId="3460702544" sldId="369"/>
        </pc:sldMkLst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460702544" sldId="369"/>
            <ac:spMk id="2" creationId="{2811CCB4-E3DD-B4F6-D6F9-9B647AF72CC7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460702544" sldId="369"/>
            <ac:spMk id="3" creationId="{1674B0CF-E80A-9C53-3D9C-F0CE66722423}"/>
          </ac:spMkLst>
        </pc:spChg>
      </pc:sldChg>
      <pc:sldChg chg="modSp">
        <pc:chgData name="Marc Bushong" userId="1013bf03-9402-4468-9e1e-aca453852e56" providerId="ADAL" clId="{18C84BE7-B5B4-4F3B-98CA-758D85796A96}" dt="2024-04-30T21:20:25.275" v="29"/>
        <pc:sldMkLst>
          <pc:docMk/>
          <pc:sldMk cId="3513775154" sldId="370"/>
        </pc:sldMkLst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513775154" sldId="370"/>
            <ac:spMk id="2" creationId="{3EE80822-FAAE-F4F5-07F0-B247953F1C81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513775154" sldId="370"/>
            <ac:spMk id="3" creationId="{B01BB223-3903-58F5-0DF5-1808DBD841FD}"/>
          </ac:spMkLst>
        </pc:spChg>
      </pc:sldChg>
      <pc:sldChg chg="addSp modSp mod setBg">
        <pc:chgData name="Marc Bushong" userId="1013bf03-9402-4468-9e1e-aca453852e56" providerId="ADAL" clId="{18C84BE7-B5B4-4F3B-98CA-758D85796A96}" dt="2024-05-01T16:09:16.513" v="1087" actId="20577"/>
        <pc:sldMkLst>
          <pc:docMk/>
          <pc:sldMk cId="4236931533" sldId="371"/>
        </pc:sldMkLst>
        <pc:spChg chg="mod">
          <ac:chgData name="Marc Bushong" userId="1013bf03-9402-4468-9e1e-aca453852e56" providerId="ADAL" clId="{18C84BE7-B5B4-4F3B-98CA-758D85796A96}" dt="2024-05-01T15:22:13.391" v="1018" actId="20577"/>
          <ac:spMkLst>
            <pc:docMk/>
            <pc:sldMk cId="4236931533" sldId="371"/>
            <ac:spMk id="2" creationId="{ED335271-6E5E-56E3-4BBD-4ABBD9B224F9}"/>
          </ac:spMkLst>
        </pc:spChg>
        <pc:spChg chg="mod">
          <ac:chgData name="Marc Bushong" userId="1013bf03-9402-4468-9e1e-aca453852e56" providerId="ADAL" clId="{18C84BE7-B5B4-4F3B-98CA-758D85796A96}" dt="2024-05-01T16:09:16.513" v="1087" actId="20577"/>
          <ac:spMkLst>
            <pc:docMk/>
            <pc:sldMk cId="4236931533" sldId="371"/>
            <ac:spMk id="3" creationId="{B0C0084F-006C-D00E-2470-237999EA1C5C}"/>
          </ac:spMkLst>
        </pc:spChg>
        <pc:spChg chg="add">
          <ac:chgData name="Marc Bushong" userId="1013bf03-9402-4468-9e1e-aca453852e56" providerId="ADAL" clId="{18C84BE7-B5B4-4F3B-98CA-758D85796A96}" dt="2024-04-30T23:47:12.635" v="61" actId="26606"/>
          <ac:spMkLst>
            <pc:docMk/>
            <pc:sldMk cId="4236931533" sldId="371"/>
            <ac:spMk id="8" creationId="{081EA652-8C6A-4E69-BEB9-170809474553}"/>
          </ac:spMkLst>
        </pc:spChg>
        <pc:spChg chg="add">
          <ac:chgData name="Marc Bushong" userId="1013bf03-9402-4468-9e1e-aca453852e56" providerId="ADAL" clId="{18C84BE7-B5B4-4F3B-98CA-758D85796A96}" dt="2024-04-30T23:47:12.635" v="61" actId="26606"/>
          <ac:spMkLst>
            <pc:docMk/>
            <pc:sldMk cId="4236931533" sldId="371"/>
            <ac:spMk id="10" creationId="{5298780A-33B9-4EA2-8F67-DE68AD62841B}"/>
          </ac:spMkLst>
        </pc:spChg>
        <pc:spChg chg="add">
          <ac:chgData name="Marc Bushong" userId="1013bf03-9402-4468-9e1e-aca453852e56" providerId="ADAL" clId="{18C84BE7-B5B4-4F3B-98CA-758D85796A96}" dt="2024-04-30T23:47:12.635" v="61" actId="26606"/>
          <ac:spMkLst>
            <pc:docMk/>
            <pc:sldMk cId="4236931533" sldId="371"/>
            <ac:spMk id="12" creationId="{7F488E8B-4E1E-4402-8935-D4E6C02615C7}"/>
          </ac:spMkLst>
        </pc:spChg>
      </pc:sldChg>
      <pc:sldChg chg="addSp delSp modSp mod setBg">
        <pc:chgData name="Marc Bushong" userId="1013bf03-9402-4468-9e1e-aca453852e56" providerId="ADAL" clId="{18C84BE7-B5B4-4F3B-98CA-758D85796A96}" dt="2024-04-30T23:47:26.667" v="64" actId="26606"/>
        <pc:sldMkLst>
          <pc:docMk/>
          <pc:sldMk cId="2347782719" sldId="372"/>
        </pc:sldMkLst>
        <pc:spChg chg="del mod">
          <ac:chgData name="Marc Bushong" userId="1013bf03-9402-4468-9e1e-aca453852e56" providerId="ADAL" clId="{18C84BE7-B5B4-4F3B-98CA-758D85796A96}" dt="2024-04-30T23:47:26.667" v="64" actId="26606"/>
          <ac:spMkLst>
            <pc:docMk/>
            <pc:sldMk cId="2347782719" sldId="372"/>
            <ac:spMk id="2" creationId="{3A4B8181-B4DD-9C6A-52E0-F3D512F0C70A}"/>
          </ac:spMkLst>
        </pc:spChg>
        <pc:spChg chg="mod">
          <ac:chgData name="Marc Bushong" userId="1013bf03-9402-4468-9e1e-aca453852e56" providerId="ADAL" clId="{18C84BE7-B5B4-4F3B-98CA-758D85796A96}" dt="2024-04-30T23:47:26.667" v="64" actId="26606"/>
          <ac:spMkLst>
            <pc:docMk/>
            <pc:sldMk cId="2347782719" sldId="372"/>
            <ac:spMk id="3" creationId="{F88DECC9-DA21-5E75-1462-DF16E15EBE02}"/>
          </ac:spMkLst>
        </pc:spChg>
        <pc:spChg chg="add del">
          <ac:chgData name="Marc Bushong" userId="1013bf03-9402-4468-9e1e-aca453852e56" providerId="ADAL" clId="{18C84BE7-B5B4-4F3B-98CA-758D85796A96}" dt="2024-04-30T23:47:26.653" v="63" actId="26606"/>
          <ac:spMkLst>
            <pc:docMk/>
            <pc:sldMk cId="2347782719" sldId="372"/>
            <ac:spMk id="8" creationId="{DBF61EA3-B236-439E-9C0B-340980D56BEE}"/>
          </ac:spMkLst>
        </pc:spChg>
        <pc:spChg chg="add del">
          <ac:chgData name="Marc Bushong" userId="1013bf03-9402-4468-9e1e-aca453852e56" providerId="ADAL" clId="{18C84BE7-B5B4-4F3B-98CA-758D85796A96}" dt="2024-04-30T23:47:26.653" v="63" actId="26606"/>
          <ac:spMkLst>
            <pc:docMk/>
            <pc:sldMk cId="2347782719" sldId="372"/>
            <ac:spMk id="14" creationId="{E659831F-0D9A-4C63-9EBB-8435B85A440F}"/>
          </ac:spMkLst>
        </pc:spChg>
        <pc:spChg chg="add">
          <ac:chgData name="Marc Bushong" userId="1013bf03-9402-4468-9e1e-aca453852e56" providerId="ADAL" clId="{18C84BE7-B5B4-4F3B-98CA-758D85796A96}" dt="2024-04-30T23:47:26.667" v="64" actId="26606"/>
          <ac:spMkLst>
            <pc:docMk/>
            <pc:sldMk cId="2347782719" sldId="372"/>
            <ac:spMk id="16" creationId="{B50AB553-2A96-4A92-96F2-93548E096954}"/>
          </ac:spMkLst>
        </pc:spChg>
        <pc:grpChg chg="add del">
          <ac:chgData name="Marc Bushong" userId="1013bf03-9402-4468-9e1e-aca453852e56" providerId="ADAL" clId="{18C84BE7-B5B4-4F3B-98CA-758D85796A96}" dt="2024-04-30T23:47:26.653" v="63" actId="26606"/>
          <ac:grpSpMkLst>
            <pc:docMk/>
            <pc:sldMk cId="2347782719" sldId="372"/>
            <ac:grpSpMk id="10" creationId="{28FAF094-D087-493F-8DF9-A486C2D6BBAA}"/>
          </ac:grpSpMkLst>
        </pc:grpChg>
        <pc:graphicFrameChg chg="add">
          <ac:chgData name="Marc Bushong" userId="1013bf03-9402-4468-9e1e-aca453852e56" providerId="ADAL" clId="{18C84BE7-B5B4-4F3B-98CA-758D85796A96}" dt="2024-04-30T23:47:26.667" v="64" actId="26606"/>
          <ac:graphicFrameMkLst>
            <pc:docMk/>
            <pc:sldMk cId="2347782719" sldId="372"/>
            <ac:graphicFrameMk id="5" creationId="{87A972AA-F3B6-F96E-6295-B61F44264DEB}"/>
          </ac:graphicFrameMkLst>
        </pc:graphicFrameChg>
        <pc:picChg chg="add">
          <ac:chgData name="Marc Bushong" userId="1013bf03-9402-4468-9e1e-aca453852e56" providerId="ADAL" clId="{18C84BE7-B5B4-4F3B-98CA-758D85796A96}" dt="2024-04-30T23:47:26.667" v="64" actId="26606"/>
          <ac:picMkLst>
            <pc:docMk/>
            <pc:sldMk cId="2347782719" sldId="372"/>
            <ac:picMk id="6" creationId="{DD7BDD46-8543-B5BB-5174-B80CC02D7CF6}"/>
          </ac:picMkLst>
        </pc:picChg>
      </pc:sldChg>
      <pc:sldChg chg="addSp delSp modSp mod setBg">
        <pc:chgData name="Marc Bushong" userId="1013bf03-9402-4468-9e1e-aca453852e56" providerId="ADAL" clId="{18C84BE7-B5B4-4F3B-98CA-758D85796A96}" dt="2024-04-30T23:47:43.458" v="66" actId="26606"/>
        <pc:sldMkLst>
          <pc:docMk/>
          <pc:sldMk cId="1550150990" sldId="373"/>
        </pc:sldMkLst>
        <pc:spChg chg="del mod">
          <ac:chgData name="Marc Bushong" userId="1013bf03-9402-4468-9e1e-aca453852e56" providerId="ADAL" clId="{18C84BE7-B5B4-4F3B-98CA-758D85796A96}" dt="2024-04-30T23:47:43.458" v="66" actId="26606"/>
          <ac:spMkLst>
            <pc:docMk/>
            <pc:sldMk cId="1550150990" sldId="373"/>
            <ac:spMk id="2" creationId="{F5EB3C63-2BA3-2286-9C1B-17CECA074B81}"/>
          </ac:spMkLst>
        </pc:spChg>
        <pc:spChg chg="mod">
          <ac:chgData name="Marc Bushong" userId="1013bf03-9402-4468-9e1e-aca453852e56" providerId="ADAL" clId="{18C84BE7-B5B4-4F3B-98CA-758D85796A96}" dt="2024-04-30T23:47:43.458" v="66" actId="26606"/>
          <ac:spMkLst>
            <pc:docMk/>
            <pc:sldMk cId="1550150990" sldId="373"/>
            <ac:spMk id="3" creationId="{1937B6F4-B62D-6782-095D-6C71DB1F7084}"/>
          </ac:spMkLst>
        </pc:spChg>
        <pc:spChg chg="add">
          <ac:chgData name="Marc Bushong" userId="1013bf03-9402-4468-9e1e-aca453852e56" providerId="ADAL" clId="{18C84BE7-B5B4-4F3B-98CA-758D85796A96}" dt="2024-04-30T23:47:43.458" v="66" actId="26606"/>
          <ac:spMkLst>
            <pc:docMk/>
            <pc:sldMk cId="1550150990" sldId="373"/>
            <ac:spMk id="10" creationId="{B50AB553-2A96-4A92-96F2-93548E096954}"/>
          </ac:spMkLst>
        </pc:spChg>
        <pc:graphicFrameChg chg="add">
          <ac:chgData name="Marc Bushong" userId="1013bf03-9402-4468-9e1e-aca453852e56" providerId="ADAL" clId="{18C84BE7-B5B4-4F3B-98CA-758D85796A96}" dt="2024-04-30T23:47:43.458" v="66" actId="26606"/>
          <ac:graphicFrameMkLst>
            <pc:docMk/>
            <pc:sldMk cId="1550150990" sldId="373"/>
            <ac:graphicFrameMk id="5" creationId="{C0180949-05A7-BFB3-8C14-84C66A684B0E}"/>
          </ac:graphicFrameMkLst>
        </pc:graphicFrameChg>
        <pc:picChg chg="add">
          <ac:chgData name="Marc Bushong" userId="1013bf03-9402-4468-9e1e-aca453852e56" providerId="ADAL" clId="{18C84BE7-B5B4-4F3B-98CA-758D85796A96}" dt="2024-04-30T23:47:43.458" v="66" actId="26606"/>
          <ac:picMkLst>
            <pc:docMk/>
            <pc:sldMk cId="1550150990" sldId="373"/>
            <ac:picMk id="6" creationId="{B505B32B-BECD-538F-D5F6-B7C3B0CC660A}"/>
          </ac:picMkLst>
        </pc:pic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1946776889" sldId="374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1946776889" sldId="374"/>
            <ac:spMk id="3" creationId="{D4F7935A-46F1-1ED8-B29B-707A48E73450}"/>
          </ac:spMkLst>
        </pc:spChg>
      </pc:sldChg>
      <pc:sldChg chg="addSp delSp modSp mod setBg">
        <pc:chgData name="Marc Bushong" userId="1013bf03-9402-4468-9e1e-aca453852e56" providerId="ADAL" clId="{18C84BE7-B5B4-4F3B-98CA-758D85796A96}" dt="2024-05-01T15:15:50.289" v="249" actId="20577"/>
        <pc:sldMkLst>
          <pc:docMk/>
          <pc:sldMk cId="2870410078" sldId="375"/>
        </pc:sldMkLst>
        <pc:spChg chg="del mod">
          <ac:chgData name="Marc Bushong" userId="1013bf03-9402-4468-9e1e-aca453852e56" providerId="ADAL" clId="{18C84BE7-B5B4-4F3B-98CA-758D85796A96}" dt="2024-04-30T23:56:23.217" v="88" actId="26606"/>
          <ac:spMkLst>
            <pc:docMk/>
            <pc:sldMk cId="2870410078" sldId="375"/>
            <ac:spMk id="2" creationId="{3DD45B7F-12AD-D116-E1D6-80D1C0D83CE2}"/>
          </ac:spMkLst>
        </pc:spChg>
        <pc:spChg chg="mod">
          <ac:chgData name="Marc Bushong" userId="1013bf03-9402-4468-9e1e-aca453852e56" providerId="ADAL" clId="{18C84BE7-B5B4-4F3B-98CA-758D85796A96}" dt="2024-04-30T23:56:23.217" v="88" actId="26606"/>
          <ac:spMkLst>
            <pc:docMk/>
            <pc:sldMk cId="2870410078" sldId="375"/>
            <ac:spMk id="3" creationId="{284DE6C3-84A9-7D87-C4FA-F12E87370F4D}"/>
          </ac:spMkLst>
        </pc:spChg>
        <pc:spChg chg="add">
          <ac:chgData name="Marc Bushong" userId="1013bf03-9402-4468-9e1e-aca453852e56" providerId="ADAL" clId="{18C84BE7-B5B4-4F3B-98CA-758D85796A96}" dt="2024-04-30T23:56:23.217" v="88" actId="26606"/>
          <ac:spMkLst>
            <pc:docMk/>
            <pc:sldMk cId="2870410078" sldId="375"/>
            <ac:spMk id="10" creationId="{257363FD-7E77-4145-9483-331A807ADF0E}"/>
          </ac:spMkLst>
        </pc:spChg>
        <pc:graphicFrameChg chg="add mod">
          <ac:chgData name="Marc Bushong" userId="1013bf03-9402-4468-9e1e-aca453852e56" providerId="ADAL" clId="{18C84BE7-B5B4-4F3B-98CA-758D85796A96}" dt="2024-05-01T15:15:50.289" v="249" actId="20577"/>
          <ac:graphicFrameMkLst>
            <pc:docMk/>
            <pc:sldMk cId="2870410078" sldId="375"/>
            <ac:graphicFrameMk id="5" creationId="{89941A00-5CED-D775-05D4-4CB1FCC13D0E}"/>
          </ac:graphicFrameMkLst>
        </pc:graphicFrameChg>
        <pc:picChg chg="add">
          <ac:chgData name="Marc Bushong" userId="1013bf03-9402-4468-9e1e-aca453852e56" providerId="ADAL" clId="{18C84BE7-B5B4-4F3B-98CA-758D85796A96}" dt="2024-04-30T23:56:23.217" v="88" actId="26606"/>
          <ac:picMkLst>
            <pc:docMk/>
            <pc:sldMk cId="2870410078" sldId="375"/>
            <ac:picMk id="6" creationId="{9B8B92EF-947F-2DC7-425C-A6B80BDF198F}"/>
          </ac:picMkLst>
        </pc:pic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454408515" sldId="376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454408515" sldId="376"/>
            <ac:spMk id="2" creationId="{C768D7D4-0AC5-6D90-0300-E5595E961338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454408515" sldId="376"/>
            <ac:spMk id="3" creationId="{48A5648F-9D6F-4A3A-40AE-FB553CB1393E}"/>
          </ac:spMkLst>
        </pc:spChg>
      </pc:sldChg>
      <pc:sldChg chg="addSp delSp modSp mod">
        <pc:chgData name="Marc Bushong" userId="1013bf03-9402-4468-9e1e-aca453852e56" providerId="ADAL" clId="{18C84BE7-B5B4-4F3B-98CA-758D85796A96}" dt="2024-04-30T23:54:33.374" v="76" actId="1076"/>
        <pc:sldMkLst>
          <pc:docMk/>
          <pc:sldMk cId="2607165380" sldId="377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607165380" sldId="377"/>
            <ac:spMk id="10" creationId="{FD24CA82-A7B4-EB03-28BF-3212CB341962}"/>
          </ac:spMkLst>
        </pc:spChg>
        <pc:picChg chg="add mod">
          <ac:chgData name="Marc Bushong" userId="1013bf03-9402-4468-9e1e-aca453852e56" providerId="ADAL" clId="{18C84BE7-B5B4-4F3B-98CA-758D85796A96}" dt="2024-04-30T23:54:33.374" v="76" actId="1076"/>
          <ac:picMkLst>
            <pc:docMk/>
            <pc:sldMk cId="2607165380" sldId="377"/>
            <ac:picMk id="3" creationId="{5647F1A7-DC34-2542-B0F0-D78A82BA99F7}"/>
          </ac:picMkLst>
        </pc:picChg>
        <pc:picChg chg="del">
          <ac:chgData name="Marc Bushong" userId="1013bf03-9402-4468-9e1e-aca453852e56" providerId="ADAL" clId="{18C84BE7-B5B4-4F3B-98CA-758D85796A96}" dt="2024-04-30T23:54:22.642" v="71" actId="478"/>
          <ac:picMkLst>
            <pc:docMk/>
            <pc:sldMk cId="2607165380" sldId="377"/>
            <ac:picMk id="7" creationId="{3AFE9E9E-351A-B8A1-DF8F-14B19B25116F}"/>
          </ac:picMkLst>
        </pc:picChg>
      </pc:sldChg>
      <pc:sldChg chg="addSp delSp modSp mod">
        <pc:chgData name="Marc Bushong" userId="1013bf03-9402-4468-9e1e-aca453852e56" providerId="ADAL" clId="{18C84BE7-B5B4-4F3B-98CA-758D85796A96}" dt="2024-05-01T16:08:13.703" v="1078" actId="14100"/>
        <pc:sldMkLst>
          <pc:docMk/>
          <pc:sldMk cId="470484977" sldId="378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470484977" sldId="378"/>
            <ac:spMk id="2" creationId="{2A49CF4D-8B9C-86AC-CBB0-F76016A248BB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470484977" sldId="378"/>
            <ac:spMk id="3" creationId="{AE5FFE4B-4270-1B62-76F0-CE4DD218B173}"/>
          </ac:spMkLst>
        </pc:spChg>
        <pc:picChg chg="add mod">
          <ac:chgData name="Marc Bushong" userId="1013bf03-9402-4468-9e1e-aca453852e56" providerId="ADAL" clId="{18C84BE7-B5B4-4F3B-98CA-758D85796A96}" dt="2024-05-01T16:08:13.703" v="1078" actId="14100"/>
          <ac:picMkLst>
            <pc:docMk/>
            <pc:sldMk cId="470484977" sldId="378"/>
            <ac:picMk id="5" creationId="{B689A27A-EE5D-349C-8EFB-67B37ACF4D3A}"/>
          </ac:picMkLst>
        </pc:picChg>
        <pc:picChg chg="del">
          <ac:chgData name="Marc Bushong" userId="1013bf03-9402-4468-9e1e-aca453852e56" providerId="ADAL" clId="{18C84BE7-B5B4-4F3B-98CA-758D85796A96}" dt="2024-05-01T16:08:09.050" v="1075" actId="478"/>
          <ac:picMkLst>
            <pc:docMk/>
            <pc:sldMk cId="470484977" sldId="378"/>
            <ac:picMk id="9" creationId="{D55610D5-1BE9-3001-F65A-B614FB96ED2E}"/>
          </ac:picMkLst>
        </pc:picChg>
      </pc:sldChg>
      <pc:sldChg chg="addSp delSp modSp mod">
        <pc:chgData name="Marc Bushong" userId="1013bf03-9402-4468-9e1e-aca453852e56" providerId="ADAL" clId="{18C84BE7-B5B4-4F3B-98CA-758D85796A96}" dt="2024-05-01T16:07:33.320" v="1074" actId="14100"/>
        <pc:sldMkLst>
          <pc:docMk/>
          <pc:sldMk cId="2151602361" sldId="379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151602361" sldId="379"/>
            <ac:spMk id="2" creationId="{997E841F-625B-EF04-B1A6-98694EAF5424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151602361" sldId="379"/>
            <ac:spMk id="3" creationId="{2F686022-1271-9047-1F4E-74BB5944697D}"/>
          </ac:spMkLst>
        </pc:spChg>
        <pc:picChg chg="add mod">
          <ac:chgData name="Marc Bushong" userId="1013bf03-9402-4468-9e1e-aca453852e56" providerId="ADAL" clId="{18C84BE7-B5B4-4F3B-98CA-758D85796A96}" dt="2024-05-01T16:07:33.320" v="1074" actId="14100"/>
          <ac:picMkLst>
            <pc:docMk/>
            <pc:sldMk cId="2151602361" sldId="379"/>
            <ac:picMk id="5" creationId="{2BFC069A-CB01-858A-F792-24E96F206BC8}"/>
          </ac:picMkLst>
        </pc:picChg>
        <pc:picChg chg="del">
          <ac:chgData name="Marc Bushong" userId="1013bf03-9402-4468-9e1e-aca453852e56" providerId="ADAL" clId="{18C84BE7-B5B4-4F3B-98CA-758D85796A96}" dt="2024-05-01T16:07:28.718" v="1071" actId="478"/>
          <ac:picMkLst>
            <pc:docMk/>
            <pc:sldMk cId="2151602361" sldId="379"/>
            <ac:picMk id="7" creationId="{FB751A5B-5A06-295C-35F2-C833817069A2}"/>
          </ac:picMkLst>
        </pc:picChg>
      </pc:sldChg>
      <pc:sldChg chg="addSp delSp modSp mod">
        <pc:chgData name="Marc Bushong" userId="1013bf03-9402-4468-9e1e-aca453852e56" providerId="ADAL" clId="{18C84BE7-B5B4-4F3B-98CA-758D85796A96}" dt="2024-04-30T23:52:34.122" v="70" actId="14100"/>
        <pc:sldMkLst>
          <pc:docMk/>
          <pc:sldMk cId="2412192092" sldId="380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412192092" sldId="380"/>
            <ac:spMk id="2" creationId="{E7879BAB-4C71-1D67-8411-0492FE14E031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412192092" sldId="380"/>
            <ac:spMk id="3" creationId="{396C4B57-65D2-C09F-CD70-BDA0C4E39921}"/>
          </ac:spMkLst>
        </pc:spChg>
        <pc:picChg chg="del">
          <ac:chgData name="Marc Bushong" userId="1013bf03-9402-4468-9e1e-aca453852e56" providerId="ADAL" clId="{18C84BE7-B5B4-4F3B-98CA-758D85796A96}" dt="2024-04-30T23:52:28.720" v="67" actId="478"/>
          <ac:picMkLst>
            <pc:docMk/>
            <pc:sldMk cId="2412192092" sldId="380"/>
            <ac:picMk id="5" creationId="{495EAB00-4286-0690-D234-C611A5A0537E}"/>
          </ac:picMkLst>
        </pc:picChg>
        <pc:picChg chg="add mod">
          <ac:chgData name="Marc Bushong" userId="1013bf03-9402-4468-9e1e-aca453852e56" providerId="ADAL" clId="{18C84BE7-B5B4-4F3B-98CA-758D85796A96}" dt="2024-04-30T23:52:34.122" v="70" actId="14100"/>
          <ac:picMkLst>
            <pc:docMk/>
            <pc:sldMk cId="2412192092" sldId="380"/>
            <ac:picMk id="6" creationId="{2425A651-C7AC-26B2-2D62-B87F8EF093AE}"/>
          </ac:picMkLst>
        </pc:pic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2289591385" sldId="381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289591385" sldId="381"/>
            <ac:spMk id="2" creationId="{C6BE12B3-A475-E234-DD28-3ADE72259ED8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289591385" sldId="381"/>
            <ac:spMk id="3" creationId="{A1C6DA37-A121-70CC-0213-040C8C106CCC}"/>
          </ac:spMkLst>
        </pc:sp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3801358172" sldId="382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3801358172" sldId="382"/>
            <ac:spMk id="2" creationId="{BFA7A567-2271-BFC9-BF57-8EF9C8509069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3801358172" sldId="382"/>
            <ac:spMk id="3" creationId="{8BAAD233-55E7-7110-5DF2-ED2AB06E61D2}"/>
          </ac:spMkLst>
        </pc:spChg>
      </pc:sldChg>
      <pc:sldChg chg="addSp delSp modSp mod setBg">
        <pc:chgData name="Marc Bushong" userId="1013bf03-9402-4468-9e1e-aca453852e56" providerId="ADAL" clId="{18C84BE7-B5B4-4F3B-98CA-758D85796A96}" dt="2024-05-01T15:23:18.389" v="1070" actId="20577"/>
        <pc:sldMkLst>
          <pc:docMk/>
          <pc:sldMk cId="2942397712" sldId="383"/>
        </pc:sldMkLst>
        <pc:spChg chg="del mod">
          <ac:chgData name="Marc Bushong" userId="1013bf03-9402-4468-9e1e-aca453852e56" providerId="ADAL" clId="{18C84BE7-B5B4-4F3B-98CA-758D85796A96}" dt="2024-04-30T23:47:35.530" v="65" actId="26606"/>
          <ac:spMkLst>
            <pc:docMk/>
            <pc:sldMk cId="2942397712" sldId="383"/>
            <ac:spMk id="2" creationId="{EACAE394-A0F3-80EE-EBB2-1043CD8312B3}"/>
          </ac:spMkLst>
        </pc:spChg>
        <pc:spChg chg="mod">
          <ac:chgData name="Marc Bushong" userId="1013bf03-9402-4468-9e1e-aca453852e56" providerId="ADAL" clId="{18C84BE7-B5B4-4F3B-98CA-758D85796A96}" dt="2024-04-30T23:47:35.530" v="65" actId="26606"/>
          <ac:spMkLst>
            <pc:docMk/>
            <pc:sldMk cId="2942397712" sldId="383"/>
            <ac:spMk id="3" creationId="{706FC67A-38A7-61AB-3A28-5932CC27E4E7}"/>
          </ac:spMkLst>
        </pc:spChg>
        <pc:spChg chg="add">
          <ac:chgData name="Marc Bushong" userId="1013bf03-9402-4468-9e1e-aca453852e56" providerId="ADAL" clId="{18C84BE7-B5B4-4F3B-98CA-758D85796A96}" dt="2024-04-30T23:47:35.530" v="65" actId="26606"/>
          <ac:spMkLst>
            <pc:docMk/>
            <pc:sldMk cId="2942397712" sldId="383"/>
            <ac:spMk id="10" creationId="{B50AB553-2A96-4A92-96F2-93548E096954}"/>
          </ac:spMkLst>
        </pc:spChg>
        <pc:graphicFrameChg chg="add mod">
          <ac:chgData name="Marc Bushong" userId="1013bf03-9402-4468-9e1e-aca453852e56" providerId="ADAL" clId="{18C84BE7-B5B4-4F3B-98CA-758D85796A96}" dt="2024-05-01T15:23:18.389" v="1070" actId="20577"/>
          <ac:graphicFrameMkLst>
            <pc:docMk/>
            <pc:sldMk cId="2942397712" sldId="383"/>
            <ac:graphicFrameMk id="5" creationId="{70F70635-56D7-7D84-3395-DC4E799B00A2}"/>
          </ac:graphicFrameMkLst>
        </pc:graphicFrameChg>
        <pc:picChg chg="add">
          <ac:chgData name="Marc Bushong" userId="1013bf03-9402-4468-9e1e-aca453852e56" providerId="ADAL" clId="{18C84BE7-B5B4-4F3B-98CA-758D85796A96}" dt="2024-04-30T23:47:35.530" v="65" actId="26606"/>
          <ac:picMkLst>
            <pc:docMk/>
            <pc:sldMk cId="2942397712" sldId="383"/>
            <ac:picMk id="6" creationId="{4F3DB042-388A-2FF5-5DB2-FA681E909B00}"/>
          </ac:picMkLst>
        </pc:pic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910858283" sldId="384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910858283" sldId="384"/>
            <ac:spMk id="2" creationId="{97C2EABF-3F64-BBAF-4336-85BED8B90F45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910858283" sldId="384"/>
            <ac:spMk id="3" creationId="{AE9BD145-EF34-8442-62DD-CEAD785C9137}"/>
          </ac:spMkLst>
        </pc:spChg>
      </pc:sldChg>
      <pc:sldChg chg="addSp delSp modSp mod">
        <pc:chgData name="Marc Bushong" userId="1013bf03-9402-4468-9e1e-aca453852e56" providerId="ADAL" clId="{18C84BE7-B5B4-4F3B-98CA-758D85796A96}" dt="2024-04-30T23:54:59.523" v="82" actId="14100"/>
        <pc:sldMkLst>
          <pc:docMk/>
          <pc:sldMk cId="549169569" sldId="385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549169569" sldId="385"/>
            <ac:spMk id="2" creationId="{1F913476-4CBF-033F-D1F3-95D7D5973720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549169569" sldId="385"/>
            <ac:spMk id="3" creationId="{4D9FF4C5-530F-E55D-5256-6BC3281EFBEE}"/>
          </ac:spMkLst>
        </pc:spChg>
        <pc:picChg chg="del">
          <ac:chgData name="Marc Bushong" userId="1013bf03-9402-4468-9e1e-aca453852e56" providerId="ADAL" clId="{18C84BE7-B5B4-4F3B-98CA-758D85796A96}" dt="2024-04-30T23:54:49.910" v="77" actId="478"/>
          <ac:picMkLst>
            <pc:docMk/>
            <pc:sldMk cId="549169569" sldId="385"/>
            <ac:picMk id="5" creationId="{D049ABDD-0FCA-5733-DA55-110D5DC2D05D}"/>
          </ac:picMkLst>
        </pc:picChg>
        <pc:picChg chg="add mod">
          <ac:chgData name="Marc Bushong" userId="1013bf03-9402-4468-9e1e-aca453852e56" providerId="ADAL" clId="{18C84BE7-B5B4-4F3B-98CA-758D85796A96}" dt="2024-04-30T23:54:59.523" v="82" actId="14100"/>
          <ac:picMkLst>
            <pc:docMk/>
            <pc:sldMk cId="549169569" sldId="385"/>
            <ac:picMk id="6" creationId="{9B5F8C60-2469-D86E-2920-536CF1B4BDFB}"/>
          </ac:picMkLst>
        </pc:picChg>
      </pc:sldChg>
      <pc:sldChg chg="modSp mod">
        <pc:chgData name="Marc Bushong" userId="1013bf03-9402-4468-9e1e-aca453852e56" providerId="ADAL" clId="{18C84BE7-B5B4-4F3B-98CA-758D85796A96}" dt="2024-04-30T23:56:32.841" v="89" actId="1076"/>
        <pc:sldMkLst>
          <pc:docMk/>
          <pc:sldMk cId="919720268" sldId="386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919720268" sldId="386"/>
            <ac:spMk id="2" creationId="{BE57BD00-46F7-544F-A934-2E0632048A73}"/>
          </ac:spMkLst>
        </pc:spChg>
        <pc:spChg chg="mod">
          <ac:chgData name="Marc Bushong" userId="1013bf03-9402-4468-9e1e-aca453852e56" providerId="ADAL" clId="{18C84BE7-B5B4-4F3B-98CA-758D85796A96}" dt="2024-04-30T23:56:32.841" v="89" actId="1076"/>
          <ac:spMkLst>
            <pc:docMk/>
            <pc:sldMk cId="919720268" sldId="386"/>
            <ac:spMk id="3" creationId="{0E160B0A-0DDF-876B-E566-2E87693BB6BA}"/>
          </ac:spMkLst>
        </pc:spChg>
      </pc:sldChg>
      <pc:sldChg chg="addSp delSp modSp new mod">
        <pc:chgData name="Marc Bushong" userId="1013bf03-9402-4468-9e1e-aca453852e56" providerId="ADAL" clId="{18C84BE7-B5B4-4F3B-98CA-758D85796A96}" dt="2024-05-01T15:13:15.180" v="95" actId="14100"/>
        <pc:sldMkLst>
          <pc:docMk/>
          <pc:sldMk cId="3652627515" sldId="387"/>
        </pc:sldMkLst>
        <pc:picChg chg="add del mod">
          <ac:chgData name="Marc Bushong" userId="1013bf03-9402-4468-9e1e-aca453852e56" providerId="ADAL" clId="{18C84BE7-B5B4-4F3B-98CA-758D85796A96}" dt="2024-04-30T23:55:42.977" v="83" actId="478"/>
          <ac:picMkLst>
            <pc:docMk/>
            <pc:sldMk cId="3652627515" sldId="387"/>
            <ac:picMk id="5" creationId="{CF4FE460-0FA6-88D5-9460-97E9B162E338}"/>
          </ac:picMkLst>
        </pc:picChg>
        <pc:picChg chg="add del mod">
          <ac:chgData name="Marc Bushong" userId="1013bf03-9402-4468-9e1e-aca453852e56" providerId="ADAL" clId="{18C84BE7-B5B4-4F3B-98CA-758D85796A96}" dt="2024-05-01T15:13:00.947" v="90" actId="478"/>
          <ac:picMkLst>
            <pc:docMk/>
            <pc:sldMk cId="3652627515" sldId="387"/>
            <ac:picMk id="7" creationId="{01B87E2F-1B58-C873-1632-6A4D1D7E8BBF}"/>
          </ac:picMkLst>
        </pc:picChg>
        <pc:picChg chg="add mod">
          <ac:chgData name="Marc Bushong" userId="1013bf03-9402-4468-9e1e-aca453852e56" providerId="ADAL" clId="{18C84BE7-B5B4-4F3B-98CA-758D85796A96}" dt="2024-05-01T15:13:15.180" v="95" actId="14100"/>
          <ac:picMkLst>
            <pc:docMk/>
            <pc:sldMk cId="3652627515" sldId="387"/>
            <ac:picMk id="9" creationId="{09D7A3F2-8FA6-F81C-59FE-899D87066C8E}"/>
          </ac:picMkLst>
        </pc:picChg>
      </pc:sldChg>
      <pc:sldChg chg="addSp delSp modSp new mod setBg">
        <pc:chgData name="Marc Bushong" userId="1013bf03-9402-4468-9e1e-aca453852e56" providerId="ADAL" clId="{18C84BE7-B5B4-4F3B-98CA-758D85796A96}" dt="2024-05-01T15:20:54.910" v="971" actId="26606"/>
        <pc:sldMkLst>
          <pc:docMk/>
          <pc:sldMk cId="2647892578" sldId="388"/>
        </pc:sldMkLst>
        <pc:spChg chg="mod">
          <ac:chgData name="Marc Bushong" userId="1013bf03-9402-4468-9e1e-aca453852e56" providerId="ADAL" clId="{18C84BE7-B5B4-4F3B-98CA-758D85796A96}" dt="2024-05-01T15:20:54.910" v="971" actId="26606"/>
          <ac:spMkLst>
            <pc:docMk/>
            <pc:sldMk cId="2647892578" sldId="388"/>
            <ac:spMk id="2" creationId="{1ED48045-BB24-C3D4-EF1E-029E478BCB3C}"/>
          </ac:spMkLst>
        </pc:spChg>
        <pc:spChg chg="del mod">
          <ac:chgData name="Marc Bushong" userId="1013bf03-9402-4468-9e1e-aca453852e56" providerId="ADAL" clId="{18C84BE7-B5B4-4F3B-98CA-758D85796A96}" dt="2024-05-01T15:20:54.910" v="971" actId="26606"/>
          <ac:spMkLst>
            <pc:docMk/>
            <pc:sldMk cId="2647892578" sldId="388"/>
            <ac:spMk id="3" creationId="{9591FE9E-59C5-8B9F-0ABE-A1E78A7425C9}"/>
          </ac:spMkLst>
        </pc:spChg>
        <pc:spChg chg="add">
          <ac:chgData name="Marc Bushong" userId="1013bf03-9402-4468-9e1e-aca453852e56" providerId="ADAL" clId="{18C84BE7-B5B4-4F3B-98CA-758D85796A96}" dt="2024-05-01T15:20:54.910" v="971" actId="26606"/>
          <ac:spMkLst>
            <pc:docMk/>
            <pc:sldMk cId="2647892578" sldId="388"/>
            <ac:spMk id="10" creationId="{B50AB553-2A96-4A92-96F2-93548E096954}"/>
          </ac:spMkLst>
        </pc:spChg>
        <pc:graphicFrameChg chg="add">
          <ac:chgData name="Marc Bushong" userId="1013bf03-9402-4468-9e1e-aca453852e56" providerId="ADAL" clId="{18C84BE7-B5B4-4F3B-98CA-758D85796A96}" dt="2024-05-01T15:20:54.910" v="971" actId="26606"/>
          <ac:graphicFrameMkLst>
            <pc:docMk/>
            <pc:sldMk cId="2647892578" sldId="388"/>
            <ac:graphicFrameMk id="5" creationId="{AD943B07-2C70-382B-94CD-2E3A141FCEA8}"/>
          </ac:graphicFrameMkLst>
        </pc:graphicFrameChg>
        <pc:picChg chg="add">
          <ac:chgData name="Marc Bushong" userId="1013bf03-9402-4468-9e1e-aca453852e56" providerId="ADAL" clId="{18C84BE7-B5B4-4F3B-98CA-758D85796A96}" dt="2024-05-01T15:20:54.910" v="971" actId="26606"/>
          <ac:picMkLst>
            <pc:docMk/>
            <pc:sldMk cId="2647892578" sldId="388"/>
            <ac:picMk id="6" creationId="{1E743BC7-FD04-DF71-B26B-D52CE496F010}"/>
          </ac:picMkLst>
        </pc:picChg>
      </pc:sldChg>
      <pc:sldChg chg="addSp delSp modSp new mod setBg">
        <pc:chgData name="Marc Bushong" userId="1013bf03-9402-4468-9e1e-aca453852e56" providerId="ADAL" clId="{18C84BE7-B5B4-4F3B-98CA-758D85796A96}" dt="2024-05-01T15:20:47.407" v="970" actId="26606"/>
        <pc:sldMkLst>
          <pc:docMk/>
          <pc:sldMk cId="279021322" sldId="389"/>
        </pc:sldMkLst>
        <pc:spChg chg="mod">
          <ac:chgData name="Marc Bushong" userId="1013bf03-9402-4468-9e1e-aca453852e56" providerId="ADAL" clId="{18C84BE7-B5B4-4F3B-98CA-758D85796A96}" dt="2024-05-01T15:20:47.407" v="970" actId="26606"/>
          <ac:spMkLst>
            <pc:docMk/>
            <pc:sldMk cId="279021322" sldId="389"/>
            <ac:spMk id="2" creationId="{64B5507E-EE03-A991-5431-6961948DB9AB}"/>
          </ac:spMkLst>
        </pc:spChg>
        <pc:spChg chg="add del">
          <ac:chgData name="Marc Bushong" userId="1013bf03-9402-4468-9e1e-aca453852e56" providerId="ADAL" clId="{18C84BE7-B5B4-4F3B-98CA-758D85796A96}" dt="2024-05-01T15:20:47.407" v="970" actId="26606"/>
          <ac:spMkLst>
            <pc:docMk/>
            <pc:sldMk cId="279021322" sldId="389"/>
            <ac:spMk id="3" creationId="{B61225A5-980F-26FE-B698-23752B7F0CC5}"/>
          </ac:spMkLst>
        </pc:spChg>
        <pc:spChg chg="add del">
          <ac:chgData name="Marc Bushong" userId="1013bf03-9402-4468-9e1e-aca453852e56" providerId="ADAL" clId="{18C84BE7-B5B4-4F3B-98CA-758D85796A96}" dt="2024-05-01T15:20:47.407" v="969" actId="26606"/>
          <ac:spMkLst>
            <pc:docMk/>
            <pc:sldMk cId="279021322" sldId="389"/>
            <ac:spMk id="9" creationId="{7B1AB9FE-36F5-4FD1-9850-DB5C5AD4828F}"/>
          </ac:spMkLst>
        </pc:spChg>
        <pc:spChg chg="add del">
          <ac:chgData name="Marc Bushong" userId="1013bf03-9402-4468-9e1e-aca453852e56" providerId="ADAL" clId="{18C84BE7-B5B4-4F3B-98CA-758D85796A96}" dt="2024-05-01T15:20:47.407" v="969" actId="26606"/>
          <ac:spMkLst>
            <pc:docMk/>
            <pc:sldMk cId="279021322" sldId="389"/>
            <ac:spMk id="11" creationId="{F489C2E0-4895-4B72-85EA-7EE9FAFFDC7E}"/>
          </ac:spMkLst>
        </pc:spChg>
        <pc:spChg chg="add">
          <ac:chgData name="Marc Bushong" userId="1013bf03-9402-4468-9e1e-aca453852e56" providerId="ADAL" clId="{18C84BE7-B5B4-4F3B-98CA-758D85796A96}" dt="2024-05-01T15:20:47.407" v="970" actId="26606"/>
          <ac:spMkLst>
            <pc:docMk/>
            <pc:sldMk cId="279021322" sldId="389"/>
            <ac:spMk id="13" creationId="{7B1AB9FE-36F5-4FD1-9850-DB5C5AD4828F}"/>
          </ac:spMkLst>
        </pc:spChg>
        <pc:spChg chg="add">
          <ac:chgData name="Marc Bushong" userId="1013bf03-9402-4468-9e1e-aca453852e56" providerId="ADAL" clId="{18C84BE7-B5B4-4F3B-98CA-758D85796A96}" dt="2024-05-01T15:20:47.407" v="970" actId="26606"/>
          <ac:spMkLst>
            <pc:docMk/>
            <pc:sldMk cId="279021322" sldId="389"/>
            <ac:spMk id="14" creationId="{F489C2E0-4895-4B72-85EA-7EE9FAFFDC7E}"/>
          </ac:spMkLst>
        </pc:spChg>
        <pc:picChg chg="add del">
          <ac:chgData name="Marc Bushong" userId="1013bf03-9402-4468-9e1e-aca453852e56" providerId="ADAL" clId="{18C84BE7-B5B4-4F3B-98CA-758D85796A96}" dt="2024-05-01T15:20:47.407" v="969" actId="26606"/>
          <ac:picMkLst>
            <pc:docMk/>
            <pc:sldMk cId="279021322" sldId="389"/>
            <ac:picMk id="5" creationId="{0C7E7D12-31D9-37FE-382A-B896AEE56220}"/>
          </ac:picMkLst>
        </pc:picChg>
        <pc:picChg chg="add">
          <ac:chgData name="Marc Bushong" userId="1013bf03-9402-4468-9e1e-aca453852e56" providerId="ADAL" clId="{18C84BE7-B5B4-4F3B-98CA-758D85796A96}" dt="2024-05-01T15:20:47.407" v="970" actId="26606"/>
          <ac:picMkLst>
            <pc:docMk/>
            <pc:sldMk cId="279021322" sldId="389"/>
            <ac:picMk id="15" creationId="{E20ACF55-B5CD-6ED6-0625-39D90029F125}"/>
          </ac:picMkLst>
        </pc:picChg>
      </pc:sldChg>
      <pc:sldMasterChg chg="modSldLayout">
        <pc:chgData name="Marc Bushong" userId="1013bf03-9402-4468-9e1e-aca453852e56" providerId="ADAL" clId="{18C84BE7-B5B4-4F3B-98CA-758D85796A96}" dt="2024-04-30T21:19:03.144" v="0"/>
        <pc:sldMasterMkLst>
          <pc:docMk/>
          <pc:sldMasterMk cId="65485165" sldId="2147483760"/>
        </pc:sldMasterMkLst>
        <pc:sldLayoutChg chg="addSp">
          <pc:chgData name="Marc Bushong" userId="1013bf03-9402-4468-9e1e-aca453852e56" providerId="ADAL" clId="{18C84BE7-B5B4-4F3B-98CA-758D85796A96}" dt="2024-04-30T21:19:03.144" v="0"/>
          <pc:sldLayoutMkLst>
            <pc:docMk/>
            <pc:sldMasterMk cId="65485165" sldId="2147483760"/>
            <pc:sldLayoutMk cId="2929710228" sldId="2147483762"/>
          </pc:sldLayoutMkLst>
          <pc:spChg chg="add">
            <ac:chgData name="Marc Bushong" userId="1013bf03-9402-4468-9e1e-aca453852e56" providerId="ADAL" clId="{18C84BE7-B5B4-4F3B-98CA-758D85796A96}" dt="2024-04-30T21:19:03.144" v="0"/>
            <ac:spMkLst>
              <pc:docMk/>
              <pc:sldMasterMk cId="65485165" sldId="2147483760"/>
              <pc:sldLayoutMk cId="2929710228" sldId="2147483762"/>
              <ac:spMk id="7" creationId="{E246C490-240A-F0B8-F34C-4880C45617B6}"/>
            </ac:spMkLst>
          </pc:spChg>
          <pc:picChg chg="add">
            <ac:chgData name="Marc Bushong" userId="1013bf03-9402-4468-9e1e-aca453852e56" providerId="ADAL" clId="{18C84BE7-B5B4-4F3B-98CA-758D85796A96}" dt="2024-04-30T21:19:03.144" v="0"/>
            <ac:picMkLst>
              <pc:docMk/>
              <pc:sldMasterMk cId="65485165" sldId="2147483760"/>
              <pc:sldLayoutMk cId="2929710228" sldId="2147483762"/>
              <ac:picMk id="8" creationId="{94A5A4FF-F171-BB93-9773-D3FA7477A786}"/>
            </ac:picMkLst>
          </pc:picChg>
          <pc:picChg chg="add">
            <ac:chgData name="Marc Bushong" userId="1013bf03-9402-4468-9e1e-aca453852e56" providerId="ADAL" clId="{18C84BE7-B5B4-4F3B-98CA-758D85796A96}" dt="2024-04-30T21:19:03.144" v="0"/>
            <ac:picMkLst>
              <pc:docMk/>
              <pc:sldMasterMk cId="65485165" sldId="2147483760"/>
              <pc:sldLayoutMk cId="2929710228" sldId="2147483762"/>
              <ac:picMk id="9" creationId="{6251E9A3-42A3-0DF8-8ABB-7A2C5C62A010}"/>
            </ac:picMkLst>
          </pc:picChg>
        </pc:sldLayoutChg>
      </pc:sldMasterChg>
      <pc:sldMasterChg chg="modSldLayout">
        <pc:chgData name="Marc Bushong" userId="1013bf03-9402-4468-9e1e-aca453852e56" providerId="ADAL" clId="{18C84BE7-B5B4-4F3B-98CA-758D85796A96}" dt="2024-04-30T21:19:42.453" v="13"/>
        <pc:sldMasterMkLst>
          <pc:docMk/>
          <pc:sldMasterMk cId="1758876614" sldId="2147483774"/>
        </pc:sldMasterMkLst>
        <pc:sldLayoutChg chg="addSp">
          <pc:chgData name="Marc Bushong" userId="1013bf03-9402-4468-9e1e-aca453852e56" providerId="ADAL" clId="{18C84BE7-B5B4-4F3B-98CA-758D85796A96}" dt="2024-04-30T21:19:42.453" v="13"/>
          <pc:sldLayoutMkLst>
            <pc:docMk/>
            <pc:sldMasterMk cId="1758876614" sldId="2147483774"/>
            <pc:sldLayoutMk cId="3766593586" sldId="2147483776"/>
          </pc:sldLayoutMkLst>
          <pc:spChg chg="add">
            <ac:chgData name="Marc Bushong" userId="1013bf03-9402-4468-9e1e-aca453852e56" providerId="ADAL" clId="{18C84BE7-B5B4-4F3B-98CA-758D85796A96}" dt="2024-04-30T21:19:42.453" v="13"/>
            <ac:spMkLst>
              <pc:docMk/>
              <pc:sldMasterMk cId="1758876614" sldId="2147483774"/>
              <pc:sldLayoutMk cId="3766593586" sldId="2147483776"/>
              <ac:spMk id="7" creationId="{CA42593E-3883-6FD1-5B92-7C1BC1E3DEC3}"/>
            </ac:spMkLst>
          </pc:spChg>
          <pc:picChg chg="add">
            <ac:chgData name="Marc Bushong" userId="1013bf03-9402-4468-9e1e-aca453852e56" providerId="ADAL" clId="{18C84BE7-B5B4-4F3B-98CA-758D85796A96}" dt="2024-04-30T21:19:42.453" v="13"/>
            <ac:picMkLst>
              <pc:docMk/>
              <pc:sldMasterMk cId="1758876614" sldId="2147483774"/>
              <pc:sldLayoutMk cId="3766593586" sldId="2147483776"/>
              <ac:picMk id="8" creationId="{90CC125B-1959-A0A8-B8EC-65EBD2B8652F}"/>
            </ac:picMkLst>
          </pc:picChg>
          <pc:picChg chg="add">
            <ac:chgData name="Marc Bushong" userId="1013bf03-9402-4468-9e1e-aca453852e56" providerId="ADAL" clId="{18C84BE7-B5B4-4F3B-98CA-758D85796A96}" dt="2024-04-30T21:19:42.453" v="13"/>
            <ac:picMkLst>
              <pc:docMk/>
              <pc:sldMasterMk cId="1758876614" sldId="2147483774"/>
              <pc:sldLayoutMk cId="3766593586" sldId="2147483776"/>
              <ac:picMk id="9" creationId="{5C098E80-F5E4-0182-4751-EF1F0A020546}"/>
            </ac:picMkLst>
          </pc:picChg>
        </pc:sldLayoutChg>
      </pc:sldMasterChg>
      <pc:sldMasterChg chg="modSldLayout">
        <pc:chgData name="Marc Bushong" userId="1013bf03-9402-4468-9e1e-aca453852e56" providerId="ADAL" clId="{18C84BE7-B5B4-4F3B-98CA-758D85796A96}" dt="2024-04-30T21:19:44.704" v="19"/>
        <pc:sldMasterMkLst>
          <pc:docMk/>
          <pc:sldMasterMk cId="881616748" sldId="2147483793"/>
        </pc:sldMasterMkLst>
        <pc:sldLayoutChg chg="addSp">
          <pc:chgData name="Marc Bushong" userId="1013bf03-9402-4468-9e1e-aca453852e56" providerId="ADAL" clId="{18C84BE7-B5B4-4F3B-98CA-758D85796A96}" dt="2024-04-30T21:19:44.704" v="19"/>
          <pc:sldLayoutMkLst>
            <pc:docMk/>
            <pc:sldMasterMk cId="881616748" sldId="2147483793"/>
            <pc:sldLayoutMk cId="598255951" sldId="2147483795"/>
          </pc:sldLayoutMkLst>
          <pc:spChg chg="add">
            <ac:chgData name="Marc Bushong" userId="1013bf03-9402-4468-9e1e-aca453852e56" providerId="ADAL" clId="{18C84BE7-B5B4-4F3B-98CA-758D85796A96}" dt="2024-04-30T21:19:44.704" v="19"/>
            <ac:spMkLst>
              <pc:docMk/>
              <pc:sldMasterMk cId="881616748" sldId="2147483793"/>
              <pc:sldLayoutMk cId="598255951" sldId="2147483795"/>
              <ac:spMk id="7" creationId="{B0EAA446-5AF1-49EC-25DB-CF641D19AA01}"/>
            </ac:spMkLst>
          </pc:spChg>
          <pc:picChg chg="add">
            <ac:chgData name="Marc Bushong" userId="1013bf03-9402-4468-9e1e-aca453852e56" providerId="ADAL" clId="{18C84BE7-B5B4-4F3B-98CA-758D85796A96}" dt="2024-04-30T21:19:44.704" v="19"/>
            <ac:picMkLst>
              <pc:docMk/>
              <pc:sldMasterMk cId="881616748" sldId="2147483793"/>
              <pc:sldLayoutMk cId="598255951" sldId="2147483795"/>
              <ac:picMk id="8" creationId="{435A696E-E28C-12A6-C2E1-32AAD2E6CF09}"/>
            </ac:picMkLst>
          </pc:picChg>
          <pc:picChg chg="add">
            <ac:chgData name="Marc Bushong" userId="1013bf03-9402-4468-9e1e-aca453852e56" providerId="ADAL" clId="{18C84BE7-B5B4-4F3B-98CA-758D85796A96}" dt="2024-04-30T21:19:44.704" v="19"/>
            <ac:picMkLst>
              <pc:docMk/>
              <pc:sldMasterMk cId="881616748" sldId="2147483793"/>
              <pc:sldLayoutMk cId="598255951" sldId="2147483795"/>
              <ac:picMk id="9" creationId="{4D8C5BF5-F1E1-0482-4D4C-481B65A2E9AF}"/>
            </ac:picMkLst>
          </pc:picChg>
        </pc:sldLayoutChg>
      </pc:sldMasterChg>
      <pc:sldMasterChg chg="modSldLayout">
        <pc:chgData name="Marc Bushong" userId="1013bf03-9402-4468-9e1e-aca453852e56" providerId="ADAL" clId="{18C84BE7-B5B4-4F3B-98CA-758D85796A96}" dt="2024-04-30T21:20:10.330" v="23"/>
        <pc:sldMasterMkLst>
          <pc:docMk/>
          <pc:sldMasterMk cId="740014580" sldId="2147483821"/>
        </pc:sldMasterMkLst>
        <pc:sldLayoutChg chg="addSp">
          <pc:chgData name="Marc Bushong" userId="1013bf03-9402-4468-9e1e-aca453852e56" providerId="ADAL" clId="{18C84BE7-B5B4-4F3B-98CA-758D85796A96}" dt="2024-04-30T21:20:10.330" v="23"/>
          <pc:sldLayoutMkLst>
            <pc:docMk/>
            <pc:sldMasterMk cId="740014580" sldId="2147483821"/>
            <pc:sldLayoutMk cId="2904103590" sldId="2147483823"/>
          </pc:sldLayoutMkLst>
          <pc:spChg chg="add">
            <ac:chgData name="Marc Bushong" userId="1013bf03-9402-4468-9e1e-aca453852e56" providerId="ADAL" clId="{18C84BE7-B5B4-4F3B-98CA-758D85796A96}" dt="2024-04-30T21:20:10.330" v="23"/>
            <ac:spMkLst>
              <pc:docMk/>
              <pc:sldMasterMk cId="740014580" sldId="2147483821"/>
              <pc:sldLayoutMk cId="2904103590" sldId="2147483823"/>
              <ac:spMk id="7" creationId="{D16D6CA2-E32A-EFD2-3708-7425DF8C51E3}"/>
            </ac:spMkLst>
          </pc:spChg>
          <pc:picChg chg="add">
            <ac:chgData name="Marc Bushong" userId="1013bf03-9402-4468-9e1e-aca453852e56" providerId="ADAL" clId="{18C84BE7-B5B4-4F3B-98CA-758D85796A96}" dt="2024-04-30T21:20:10.330" v="23"/>
            <ac:picMkLst>
              <pc:docMk/>
              <pc:sldMasterMk cId="740014580" sldId="2147483821"/>
              <pc:sldLayoutMk cId="2904103590" sldId="2147483823"/>
              <ac:picMk id="8" creationId="{CD0A0E8F-0017-77AE-6831-C486BD637AC6}"/>
            </ac:picMkLst>
          </pc:picChg>
          <pc:picChg chg="add">
            <ac:chgData name="Marc Bushong" userId="1013bf03-9402-4468-9e1e-aca453852e56" providerId="ADAL" clId="{18C84BE7-B5B4-4F3B-98CA-758D85796A96}" dt="2024-04-30T21:20:10.330" v="23"/>
            <ac:picMkLst>
              <pc:docMk/>
              <pc:sldMasterMk cId="740014580" sldId="2147483821"/>
              <pc:sldLayoutMk cId="2904103590" sldId="2147483823"/>
              <ac:picMk id="9" creationId="{286C7974-AC83-41AE-8D37-0EEFF2C88CBF}"/>
            </ac:picMkLst>
          </pc:picChg>
        </pc:sldLayoutChg>
      </pc:sldMasterChg>
      <pc:sldMasterChg chg="modSldLayout">
        <pc:chgData name="Marc Bushong" userId="1013bf03-9402-4468-9e1e-aca453852e56" providerId="ADAL" clId="{18C84BE7-B5B4-4F3B-98CA-758D85796A96}" dt="2024-04-30T21:20:29.150" v="30"/>
        <pc:sldMasterMkLst>
          <pc:docMk/>
          <pc:sldMasterMk cId="2014531009" sldId="2147483821"/>
        </pc:sldMasterMkLst>
        <pc:sldLayoutChg chg="addSp">
          <pc:chgData name="Marc Bushong" userId="1013bf03-9402-4468-9e1e-aca453852e56" providerId="ADAL" clId="{18C84BE7-B5B4-4F3B-98CA-758D85796A96}" dt="2024-04-30T21:20:29.150" v="30"/>
          <pc:sldLayoutMkLst>
            <pc:docMk/>
            <pc:sldMasterMk cId="2014531009" sldId="2147483821"/>
            <pc:sldLayoutMk cId="989729465" sldId="2147483823"/>
          </pc:sldLayoutMkLst>
          <pc:spChg chg="add">
            <ac:chgData name="Marc Bushong" userId="1013bf03-9402-4468-9e1e-aca453852e56" providerId="ADAL" clId="{18C84BE7-B5B4-4F3B-98CA-758D85796A96}" dt="2024-04-30T21:20:29.150" v="30"/>
            <ac:spMkLst>
              <pc:docMk/>
              <pc:sldMasterMk cId="2014531009" sldId="2147483821"/>
              <pc:sldLayoutMk cId="989729465" sldId="2147483823"/>
              <ac:spMk id="7" creationId="{BF2A1C11-698D-EC93-6BF7-F615BBC7AD57}"/>
            </ac:spMkLst>
          </pc:spChg>
          <pc:picChg chg="add">
            <ac:chgData name="Marc Bushong" userId="1013bf03-9402-4468-9e1e-aca453852e56" providerId="ADAL" clId="{18C84BE7-B5B4-4F3B-98CA-758D85796A96}" dt="2024-04-30T21:20:29.150" v="30"/>
            <ac:picMkLst>
              <pc:docMk/>
              <pc:sldMasterMk cId="2014531009" sldId="2147483821"/>
              <pc:sldLayoutMk cId="989729465" sldId="2147483823"/>
              <ac:picMk id="8" creationId="{8ECC919F-ED9A-00A1-0B5F-5CBA200F5F60}"/>
            </ac:picMkLst>
          </pc:picChg>
          <pc:picChg chg="add">
            <ac:chgData name="Marc Bushong" userId="1013bf03-9402-4468-9e1e-aca453852e56" providerId="ADAL" clId="{18C84BE7-B5B4-4F3B-98CA-758D85796A96}" dt="2024-04-30T21:20:29.150" v="30"/>
            <ac:picMkLst>
              <pc:docMk/>
              <pc:sldMasterMk cId="2014531009" sldId="2147483821"/>
              <pc:sldLayoutMk cId="989729465" sldId="2147483823"/>
              <ac:picMk id="9" creationId="{60233FBD-4E92-F924-3973-FE51D9D88D1A}"/>
            </ac:picMkLst>
          </pc:picChg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1F62F-95B2-4F2A-88FA-D8667EAA0C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3E5A-7650-4939-B808-AB9B966449E7}">
      <dgm:prSet/>
      <dgm:spPr/>
      <dgm:t>
        <a:bodyPr/>
        <a:lstStyle/>
        <a:p>
          <a:r>
            <a:rPr lang="en-US"/>
            <a:t>Data Domains</a:t>
          </a:r>
        </a:p>
      </dgm:t>
    </dgm:pt>
    <dgm:pt modelId="{DBE374AC-BAB9-4E04-A293-E430FEE98990}" type="parTrans" cxnId="{4F2E10BE-2087-4356-81FB-36622B4BFD82}">
      <dgm:prSet/>
      <dgm:spPr/>
      <dgm:t>
        <a:bodyPr/>
        <a:lstStyle/>
        <a:p>
          <a:endParaRPr lang="en-US"/>
        </a:p>
      </dgm:t>
    </dgm:pt>
    <dgm:pt modelId="{B86F9D39-ADDD-404E-A096-36632F5AE3E6}" type="sibTrans" cxnId="{4F2E10BE-2087-4356-81FB-36622B4BFD82}">
      <dgm:prSet/>
      <dgm:spPr/>
      <dgm:t>
        <a:bodyPr/>
        <a:lstStyle/>
        <a:p>
          <a:endParaRPr lang="en-US"/>
        </a:p>
      </dgm:t>
    </dgm:pt>
    <dgm:pt modelId="{65655CD6-D23D-4E3D-A69B-60B33C9285C4}">
      <dgm:prSet/>
      <dgm:spPr/>
      <dgm:t>
        <a:bodyPr/>
        <a:lstStyle/>
        <a:p>
          <a:r>
            <a:rPr lang="en-US"/>
            <a:t>Data Products</a:t>
          </a:r>
        </a:p>
      </dgm:t>
    </dgm:pt>
    <dgm:pt modelId="{B5DC6784-F833-4B3B-8718-54680868AA66}" type="parTrans" cxnId="{6C576F5B-D28D-40C9-A9F6-92BB92FDF3A4}">
      <dgm:prSet/>
      <dgm:spPr/>
      <dgm:t>
        <a:bodyPr/>
        <a:lstStyle/>
        <a:p>
          <a:endParaRPr lang="en-US"/>
        </a:p>
      </dgm:t>
    </dgm:pt>
    <dgm:pt modelId="{4FD84893-6F5A-47DC-B798-11321151FDF7}" type="sibTrans" cxnId="{6C576F5B-D28D-40C9-A9F6-92BB92FDF3A4}">
      <dgm:prSet/>
      <dgm:spPr/>
      <dgm:t>
        <a:bodyPr/>
        <a:lstStyle/>
        <a:p>
          <a:endParaRPr lang="en-US"/>
        </a:p>
      </dgm:t>
    </dgm:pt>
    <dgm:pt modelId="{46D64678-200C-49D5-9596-8A0E3144D684}">
      <dgm:prSet/>
      <dgm:spPr/>
      <dgm:t>
        <a:bodyPr/>
        <a:lstStyle/>
        <a:p>
          <a:r>
            <a:rPr lang="en-US" dirty="0"/>
            <a:t>Self-serve Platforms</a:t>
          </a:r>
        </a:p>
      </dgm:t>
    </dgm:pt>
    <dgm:pt modelId="{739F3141-ECE7-485B-A0BC-E13C084A1E52}" type="parTrans" cxnId="{2EF0F62E-69F0-41B1-8775-AFA6B5D73595}">
      <dgm:prSet/>
      <dgm:spPr/>
      <dgm:t>
        <a:bodyPr/>
        <a:lstStyle/>
        <a:p>
          <a:endParaRPr lang="en-US"/>
        </a:p>
      </dgm:t>
    </dgm:pt>
    <dgm:pt modelId="{75942816-22EA-4805-BDC2-85FF99D0D502}" type="sibTrans" cxnId="{2EF0F62E-69F0-41B1-8775-AFA6B5D73595}">
      <dgm:prSet/>
      <dgm:spPr/>
      <dgm:t>
        <a:bodyPr/>
        <a:lstStyle/>
        <a:p>
          <a:endParaRPr lang="en-US"/>
        </a:p>
      </dgm:t>
    </dgm:pt>
    <dgm:pt modelId="{B8F1A83D-1E32-4FBE-A7A6-4166D887C414}">
      <dgm:prSet/>
      <dgm:spPr/>
      <dgm:t>
        <a:bodyPr/>
        <a:lstStyle/>
        <a:p>
          <a:r>
            <a:rPr lang="en-US"/>
            <a:t>Federated Governance</a:t>
          </a:r>
        </a:p>
      </dgm:t>
    </dgm:pt>
    <dgm:pt modelId="{9CC38D65-79C0-40F9-AB9D-CCCA00D93780}" type="parTrans" cxnId="{FBD6EAF6-8A34-45ED-B685-6360DB3915C3}">
      <dgm:prSet/>
      <dgm:spPr/>
      <dgm:t>
        <a:bodyPr/>
        <a:lstStyle/>
        <a:p>
          <a:endParaRPr lang="en-US"/>
        </a:p>
      </dgm:t>
    </dgm:pt>
    <dgm:pt modelId="{9B7AA940-FA46-4D6F-A065-CBFBAD731C86}" type="sibTrans" cxnId="{FBD6EAF6-8A34-45ED-B685-6360DB3915C3}">
      <dgm:prSet/>
      <dgm:spPr/>
      <dgm:t>
        <a:bodyPr/>
        <a:lstStyle/>
        <a:p>
          <a:endParaRPr lang="en-US"/>
        </a:p>
      </dgm:t>
    </dgm:pt>
    <dgm:pt modelId="{E21806F1-1F0A-49A9-A544-C47D37F418A3}" type="pres">
      <dgm:prSet presAssocID="{1CF1F62F-95B2-4F2A-88FA-D8667EAA0C52}" presName="linear" presStyleCnt="0">
        <dgm:presLayoutVars>
          <dgm:animLvl val="lvl"/>
          <dgm:resizeHandles val="exact"/>
        </dgm:presLayoutVars>
      </dgm:prSet>
      <dgm:spPr/>
    </dgm:pt>
    <dgm:pt modelId="{AF128CB0-1A39-43ED-B9D3-C340D86E4694}" type="pres">
      <dgm:prSet presAssocID="{4B093E5A-7650-4939-B808-AB9B966449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C8BCC95-82C8-4263-9533-A42B3963EA1D}" type="pres">
      <dgm:prSet presAssocID="{B86F9D39-ADDD-404E-A096-36632F5AE3E6}" presName="spacer" presStyleCnt="0"/>
      <dgm:spPr/>
    </dgm:pt>
    <dgm:pt modelId="{E3885B51-EAE7-4D88-BADB-B16DDDCE623E}" type="pres">
      <dgm:prSet presAssocID="{65655CD6-D23D-4E3D-A69B-60B33C9285C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FC1790-C528-4A0C-B265-7BCC15C0BAF7}" type="pres">
      <dgm:prSet presAssocID="{4FD84893-6F5A-47DC-B798-11321151FDF7}" presName="spacer" presStyleCnt="0"/>
      <dgm:spPr/>
    </dgm:pt>
    <dgm:pt modelId="{77D832BE-B761-4F64-BBC9-5292EE74800A}" type="pres">
      <dgm:prSet presAssocID="{46D64678-200C-49D5-9596-8A0E3144D68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FBE81F-8551-4211-B6B4-042B91FDD5A6}" type="pres">
      <dgm:prSet presAssocID="{75942816-22EA-4805-BDC2-85FF99D0D502}" presName="spacer" presStyleCnt="0"/>
      <dgm:spPr/>
    </dgm:pt>
    <dgm:pt modelId="{2961AC1D-FDA0-470F-A28F-6D57F4A1E53F}" type="pres">
      <dgm:prSet presAssocID="{B8F1A83D-1E32-4FBE-A7A6-4166D887C41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C36913-B777-4AF4-9FA9-209BABBA2C39}" type="presOf" srcId="{46D64678-200C-49D5-9596-8A0E3144D684}" destId="{77D832BE-B761-4F64-BBC9-5292EE74800A}" srcOrd="0" destOrd="0" presId="urn:microsoft.com/office/officeart/2005/8/layout/vList2"/>
    <dgm:cxn modelId="{2EF0F62E-69F0-41B1-8775-AFA6B5D73595}" srcId="{1CF1F62F-95B2-4F2A-88FA-D8667EAA0C52}" destId="{46D64678-200C-49D5-9596-8A0E3144D684}" srcOrd="2" destOrd="0" parTransId="{739F3141-ECE7-485B-A0BC-E13C084A1E52}" sibTransId="{75942816-22EA-4805-BDC2-85FF99D0D502}"/>
    <dgm:cxn modelId="{6C576F5B-D28D-40C9-A9F6-92BB92FDF3A4}" srcId="{1CF1F62F-95B2-4F2A-88FA-D8667EAA0C52}" destId="{65655CD6-D23D-4E3D-A69B-60B33C9285C4}" srcOrd="1" destOrd="0" parTransId="{B5DC6784-F833-4B3B-8718-54680868AA66}" sibTransId="{4FD84893-6F5A-47DC-B798-11321151FDF7}"/>
    <dgm:cxn modelId="{79AB624C-71F6-4F75-936E-26CDE87615D3}" type="presOf" srcId="{65655CD6-D23D-4E3D-A69B-60B33C9285C4}" destId="{E3885B51-EAE7-4D88-BADB-B16DDDCE623E}" srcOrd="0" destOrd="0" presId="urn:microsoft.com/office/officeart/2005/8/layout/vList2"/>
    <dgm:cxn modelId="{4ACC4859-A3DB-47EE-B713-2C4F9BEB0833}" type="presOf" srcId="{4B093E5A-7650-4939-B808-AB9B966449E7}" destId="{AF128CB0-1A39-43ED-B9D3-C340D86E4694}" srcOrd="0" destOrd="0" presId="urn:microsoft.com/office/officeart/2005/8/layout/vList2"/>
    <dgm:cxn modelId="{4F2E10BE-2087-4356-81FB-36622B4BFD82}" srcId="{1CF1F62F-95B2-4F2A-88FA-D8667EAA0C52}" destId="{4B093E5A-7650-4939-B808-AB9B966449E7}" srcOrd="0" destOrd="0" parTransId="{DBE374AC-BAB9-4E04-A293-E430FEE98990}" sibTransId="{B86F9D39-ADDD-404E-A096-36632F5AE3E6}"/>
    <dgm:cxn modelId="{579E10C3-DE94-4184-80B1-9D96A6F70E37}" type="presOf" srcId="{B8F1A83D-1E32-4FBE-A7A6-4166D887C414}" destId="{2961AC1D-FDA0-470F-A28F-6D57F4A1E53F}" srcOrd="0" destOrd="0" presId="urn:microsoft.com/office/officeart/2005/8/layout/vList2"/>
    <dgm:cxn modelId="{404AC9EE-D2A4-4FD9-BAFA-4B0C5033EDFC}" type="presOf" srcId="{1CF1F62F-95B2-4F2A-88FA-D8667EAA0C52}" destId="{E21806F1-1F0A-49A9-A544-C47D37F418A3}" srcOrd="0" destOrd="0" presId="urn:microsoft.com/office/officeart/2005/8/layout/vList2"/>
    <dgm:cxn modelId="{FBD6EAF6-8A34-45ED-B685-6360DB3915C3}" srcId="{1CF1F62F-95B2-4F2A-88FA-D8667EAA0C52}" destId="{B8F1A83D-1E32-4FBE-A7A6-4166D887C414}" srcOrd="3" destOrd="0" parTransId="{9CC38D65-79C0-40F9-AB9D-CCCA00D93780}" sibTransId="{9B7AA940-FA46-4D6F-A065-CBFBAD731C86}"/>
    <dgm:cxn modelId="{D5E33F10-948A-4FA3-A586-DCF0535F70D9}" type="presParOf" srcId="{E21806F1-1F0A-49A9-A544-C47D37F418A3}" destId="{AF128CB0-1A39-43ED-B9D3-C340D86E4694}" srcOrd="0" destOrd="0" presId="urn:microsoft.com/office/officeart/2005/8/layout/vList2"/>
    <dgm:cxn modelId="{5E6B2F9C-5C43-4AA1-A0A1-E6673B279B96}" type="presParOf" srcId="{E21806F1-1F0A-49A9-A544-C47D37F418A3}" destId="{BC8BCC95-82C8-4263-9533-A42B3963EA1D}" srcOrd="1" destOrd="0" presId="urn:microsoft.com/office/officeart/2005/8/layout/vList2"/>
    <dgm:cxn modelId="{6AE973D4-C670-4543-8B0C-382F3FE68819}" type="presParOf" srcId="{E21806F1-1F0A-49A9-A544-C47D37F418A3}" destId="{E3885B51-EAE7-4D88-BADB-B16DDDCE623E}" srcOrd="2" destOrd="0" presId="urn:microsoft.com/office/officeart/2005/8/layout/vList2"/>
    <dgm:cxn modelId="{D0FE686C-B3BB-48F7-8655-0FA53845548F}" type="presParOf" srcId="{E21806F1-1F0A-49A9-A544-C47D37F418A3}" destId="{B7FC1790-C528-4A0C-B265-7BCC15C0BAF7}" srcOrd="3" destOrd="0" presId="urn:microsoft.com/office/officeart/2005/8/layout/vList2"/>
    <dgm:cxn modelId="{FD6FB7F2-419D-476B-AE24-9F27592A39D8}" type="presParOf" srcId="{E21806F1-1F0A-49A9-A544-C47D37F418A3}" destId="{77D832BE-B761-4F64-BBC9-5292EE74800A}" srcOrd="4" destOrd="0" presId="urn:microsoft.com/office/officeart/2005/8/layout/vList2"/>
    <dgm:cxn modelId="{0FF9A834-E1BA-4008-9868-788C95CFA5B6}" type="presParOf" srcId="{E21806F1-1F0A-49A9-A544-C47D37F418A3}" destId="{8FFBE81F-8551-4211-B6B4-042B91FDD5A6}" srcOrd="5" destOrd="0" presId="urn:microsoft.com/office/officeart/2005/8/layout/vList2"/>
    <dgm:cxn modelId="{F5EEEACD-1477-4CF6-B3C2-D0363C058D68}" type="presParOf" srcId="{E21806F1-1F0A-49A9-A544-C47D37F418A3}" destId="{2961AC1D-FDA0-470F-A28F-6D57F4A1E53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03A427-FE96-40A9-A505-0BE71BC77A3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14B904-CDE0-4D42-A449-35920C36ADE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Think but don’t overthink it…</a:t>
          </a:r>
        </a:p>
      </dgm:t>
    </dgm:pt>
    <dgm:pt modelId="{C2C3ED62-4D08-4AD9-950A-43BCA6A6CAA7}" type="parTrans" cxnId="{7EDD082B-F264-4B37-8BE3-C3BBBEB3CB81}">
      <dgm:prSet/>
      <dgm:spPr/>
      <dgm:t>
        <a:bodyPr/>
        <a:lstStyle/>
        <a:p>
          <a:endParaRPr lang="en-US"/>
        </a:p>
      </dgm:t>
    </dgm:pt>
    <dgm:pt modelId="{4D553B64-BD6A-40DE-A2E4-0947DED685E5}" type="sibTrans" cxnId="{7EDD082B-F264-4B37-8BE3-C3BBBEB3CB81}">
      <dgm:prSet/>
      <dgm:spPr/>
      <dgm:t>
        <a:bodyPr/>
        <a:lstStyle/>
        <a:p>
          <a:endParaRPr lang="en-US"/>
        </a:p>
      </dgm:t>
    </dgm:pt>
    <dgm:pt modelId="{1CE4A9AD-5B43-4AAB-8A39-2B677760DD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probably already have domains but you just don’t call them that or haven’t noticed.</a:t>
          </a:r>
        </a:p>
      </dgm:t>
    </dgm:pt>
    <dgm:pt modelId="{ABD7CF9A-6304-4C20-B512-523D3581CD51}" type="parTrans" cxnId="{EE4E4C4B-3744-4FF1-AC0F-9250942008BD}">
      <dgm:prSet/>
      <dgm:spPr/>
      <dgm:t>
        <a:bodyPr/>
        <a:lstStyle/>
        <a:p>
          <a:endParaRPr lang="en-US"/>
        </a:p>
      </dgm:t>
    </dgm:pt>
    <dgm:pt modelId="{A1A670D0-C243-443A-B0B4-054AAAE2C03F}" type="sibTrans" cxnId="{EE4E4C4B-3744-4FF1-AC0F-9250942008BD}">
      <dgm:prSet/>
      <dgm:spPr/>
      <dgm:t>
        <a:bodyPr/>
        <a:lstStyle/>
        <a:p>
          <a:endParaRPr lang="en-US"/>
        </a:p>
      </dgm:t>
    </dgm:pt>
    <dgm:pt modelId="{93CA3ADD-A6FC-46D6-A780-DB15E5F71E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Every organization is different</a:t>
          </a:r>
          <a:r>
            <a:rPr lang="en-US"/>
            <a:t>.</a:t>
          </a:r>
        </a:p>
      </dgm:t>
    </dgm:pt>
    <dgm:pt modelId="{5E5C8C7C-1E1C-4889-A1FF-F2FB1157D731}" type="parTrans" cxnId="{702AD3F3-A375-4784-92CC-7AF751858713}">
      <dgm:prSet/>
      <dgm:spPr/>
      <dgm:t>
        <a:bodyPr/>
        <a:lstStyle/>
        <a:p>
          <a:endParaRPr lang="en-US"/>
        </a:p>
      </dgm:t>
    </dgm:pt>
    <dgm:pt modelId="{3C8A5DAE-B5E7-41FC-814C-3BBFCD7C29FA}" type="sibTrans" cxnId="{702AD3F3-A375-4784-92CC-7AF751858713}">
      <dgm:prSet/>
      <dgm:spPr/>
      <dgm:t>
        <a:bodyPr/>
        <a:lstStyle/>
        <a:p>
          <a:endParaRPr lang="en-US"/>
        </a:p>
      </dgm:t>
    </dgm:pt>
    <dgm:pt modelId="{1D3D917C-F601-4745-923B-F2C1CBA147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you are having trouble, think more abstract</a:t>
          </a:r>
        </a:p>
      </dgm:t>
    </dgm:pt>
    <dgm:pt modelId="{45833CE9-28F2-4F1D-AE52-1A00CFE57252}" type="parTrans" cxnId="{4E787DEA-EF3A-473D-A616-6F6E530F334B}">
      <dgm:prSet/>
      <dgm:spPr/>
      <dgm:t>
        <a:bodyPr/>
        <a:lstStyle/>
        <a:p>
          <a:endParaRPr lang="en-US"/>
        </a:p>
      </dgm:t>
    </dgm:pt>
    <dgm:pt modelId="{BB4A5699-0C35-46DD-8126-F3F88F847BC0}" type="sibTrans" cxnId="{4E787DEA-EF3A-473D-A616-6F6E530F334B}">
      <dgm:prSet/>
      <dgm:spPr/>
      <dgm:t>
        <a:bodyPr/>
        <a:lstStyle/>
        <a:p>
          <a:endParaRPr lang="en-US"/>
        </a:p>
      </dgm:t>
    </dgm:pt>
    <dgm:pt modelId="{9D3B507E-3DE5-41A6-8334-7C280BD64D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Many types of domains</a:t>
          </a:r>
        </a:p>
      </dgm:t>
    </dgm:pt>
    <dgm:pt modelId="{FDCBAD92-7851-4199-A62C-567A2D279193}" type="parTrans" cxnId="{525AD9B0-79B6-48AD-8FD7-65210D5C918D}">
      <dgm:prSet/>
      <dgm:spPr/>
      <dgm:t>
        <a:bodyPr/>
        <a:lstStyle/>
        <a:p>
          <a:endParaRPr lang="en-US"/>
        </a:p>
      </dgm:t>
    </dgm:pt>
    <dgm:pt modelId="{BD94AF71-5257-4619-B6B1-D0A8D07642F1}" type="sibTrans" cxnId="{525AD9B0-79B6-48AD-8FD7-65210D5C918D}">
      <dgm:prSet/>
      <dgm:spPr/>
      <dgm:t>
        <a:bodyPr/>
        <a:lstStyle/>
        <a:p>
          <a:endParaRPr lang="en-US"/>
        </a:p>
      </dgm:t>
    </dgm:pt>
    <dgm:pt modelId="{FBA5182F-70B4-4506-8AB8-A5C6D40596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 domains, data domains, source system domains, consumer domains, etc. </a:t>
          </a:r>
        </a:p>
      </dgm:t>
    </dgm:pt>
    <dgm:pt modelId="{F9E9F4A4-A8B4-4B94-A803-3557B86DE1F0}" type="parTrans" cxnId="{D5D4CB7B-D39F-4EC2-906C-C9747078DB9D}">
      <dgm:prSet/>
      <dgm:spPr/>
      <dgm:t>
        <a:bodyPr/>
        <a:lstStyle/>
        <a:p>
          <a:endParaRPr lang="en-US"/>
        </a:p>
      </dgm:t>
    </dgm:pt>
    <dgm:pt modelId="{A8F299BF-6694-4DBD-8EA5-A44D55228351}" type="sibTrans" cxnId="{D5D4CB7B-D39F-4EC2-906C-C9747078DB9D}">
      <dgm:prSet/>
      <dgm:spPr/>
      <dgm:t>
        <a:bodyPr/>
        <a:lstStyle/>
        <a:p>
          <a:endParaRPr lang="en-US"/>
        </a:p>
      </dgm:t>
    </dgm:pt>
    <dgm:pt modelId="{3C8CE5CE-B25E-408F-92C1-702B2974CC83}" type="pres">
      <dgm:prSet presAssocID="{0903A427-FE96-40A9-A505-0BE71BC77A30}" presName="root" presStyleCnt="0">
        <dgm:presLayoutVars>
          <dgm:dir/>
          <dgm:resizeHandles val="exact"/>
        </dgm:presLayoutVars>
      </dgm:prSet>
      <dgm:spPr/>
    </dgm:pt>
    <dgm:pt modelId="{75DB55D5-835A-4535-BF3A-83F2ADF253AE}" type="pres">
      <dgm:prSet presAssocID="{8114B904-CDE0-4D42-A449-35920C36ADEE}" presName="compNode" presStyleCnt="0"/>
      <dgm:spPr/>
    </dgm:pt>
    <dgm:pt modelId="{A9231DD5-EA69-42C2-B7AD-03579ECB9628}" type="pres">
      <dgm:prSet presAssocID="{8114B904-CDE0-4D42-A449-35920C36ADE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DE96AC71-1DD1-4D82-AB4B-FC1B1B05797F}" type="pres">
      <dgm:prSet presAssocID="{8114B904-CDE0-4D42-A449-35920C36ADEE}" presName="iconSpace" presStyleCnt="0"/>
      <dgm:spPr/>
    </dgm:pt>
    <dgm:pt modelId="{19D82976-CBD4-49B4-ADA6-12D94DA943E1}" type="pres">
      <dgm:prSet presAssocID="{8114B904-CDE0-4D42-A449-35920C36ADEE}" presName="parTx" presStyleLbl="revTx" presStyleIdx="0" presStyleCnt="4">
        <dgm:presLayoutVars>
          <dgm:chMax val="0"/>
          <dgm:chPref val="0"/>
        </dgm:presLayoutVars>
      </dgm:prSet>
      <dgm:spPr/>
    </dgm:pt>
    <dgm:pt modelId="{0CDBB643-294E-4791-BC20-CFC341FB5E7B}" type="pres">
      <dgm:prSet presAssocID="{8114B904-CDE0-4D42-A449-35920C36ADEE}" presName="txSpace" presStyleCnt="0"/>
      <dgm:spPr/>
    </dgm:pt>
    <dgm:pt modelId="{24C57BE9-AFB7-4A19-BF93-8C6DC3000DF8}" type="pres">
      <dgm:prSet presAssocID="{8114B904-CDE0-4D42-A449-35920C36ADEE}" presName="desTx" presStyleLbl="revTx" presStyleIdx="1" presStyleCnt="4">
        <dgm:presLayoutVars/>
      </dgm:prSet>
      <dgm:spPr/>
    </dgm:pt>
    <dgm:pt modelId="{933CD1FA-5581-4F91-ABCB-32389FE84EDC}" type="pres">
      <dgm:prSet presAssocID="{4D553B64-BD6A-40DE-A2E4-0947DED685E5}" presName="sibTrans" presStyleCnt="0"/>
      <dgm:spPr/>
    </dgm:pt>
    <dgm:pt modelId="{A17E293C-5759-4BC2-ADFF-29459F6D423E}" type="pres">
      <dgm:prSet presAssocID="{9D3B507E-3DE5-41A6-8334-7C280BD64D33}" presName="compNode" presStyleCnt="0"/>
      <dgm:spPr/>
    </dgm:pt>
    <dgm:pt modelId="{2A2F2BCC-34E1-4CD9-B952-30BFEB22CD16}" type="pres">
      <dgm:prSet presAssocID="{9D3B507E-3DE5-41A6-8334-7C280BD64D3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2C940AD-B831-4796-BFCE-356A0634945F}" type="pres">
      <dgm:prSet presAssocID="{9D3B507E-3DE5-41A6-8334-7C280BD64D33}" presName="iconSpace" presStyleCnt="0"/>
      <dgm:spPr/>
    </dgm:pt>
    <dgm:pt modelId="{CD09341B-F2FF-4C6A-9CA0-2B391322D3DB}" type="pres">
      <dgm:prSet presAssocID="{9D3B507E-3DE5-41A6-8334-7C280BD64D33}" presName="parTx" presStyleLbl="revTx" presStyleIdx="2" presStyleCnt="4">
        <dgm:presLayoutVars>
          <dgm:chMax val="0"/>
          <dgm:chPref val="0"/>
        </dgm:presLayoutVars>
      </dgm:prSet>
      <dgm:spPr/>
    </dgm:pt>
    <dgm:pt modelId="{D7AF1726-E2B6-49A1-A8A4-805BEA25F60F}" type="pres">
      <dgm:prSet presAssocID="{9D3B507E-3DE5-41A6-8334-7C280BD64D33}" presName="txSpace" presStyleCnt="0"/>
      <dgm:spPr/>
    </dgm:pt>
    <dgm:pt modelId="{6FF94FBF-7724-43C1-8C37-A89CC3D7AE01}" type="pres">
      <dgm:prSet presAssocID="{9D3B507E-3DE5-41A6-8334-7C280BD64D33}" presName="desTx" presStyleLbl="revTx" presStyleIdx="3" presStyleCnt="4">
        <dgm:presLayoutVars/>
      </dgm:prSet>
      <dgm:spPr/>
    </dgm:pt>
  </dgm:ptLst>
  <dgm:cxnLst>
    <dgm:cxn modelId="{36A8301F-9562-4D8B-A454-A9C78FF0D885}" type="presOf" srcId="{1CE4A9AD-5B43-4AAB-8A39-2B677760DD3D}" destId="{24C57BE9-AFB7-4A19-BF93-8C6DC3000DF8}" srcOrd="0" destOrd="0" presId="urn:microsoft.com/office/officeart/2018/2/layout/IconLabelDescriptionList"/>
    <dgm:cxn modelId="{7EDD082B-F264-4B37-8BE3-C3BBBEB3CB81}" srcId="{0903A427-FE96-40A9-A505-0BE71BC77A30}" destId="{8114B904-CDE0-4D42-A449-35920C36ADEE}" srcOrd="0" destOrd="0" parTransId="{C2C3ED62-4D08-4AD9-950A-43BCA6A6CAA7}" sibTransId="{4D553B64-BD6A-40DE-A2E4-0947DED685E5}"/>
    <dgm:cxn modelId="{EE4E4C4B-3744-4FF1-AC0F-9250942008BD}" srcId="{8114B904-CDE0-4D42-A449-35920C36ADEE}" destId="{1CE4A9AD-5B43-4AAB-8A39-2B677760DD3D}" srcOrd="0" destOrd="0" parTransId="{ABD7CF9A-6304-4C20-B512-523D3581CD51}" sibTransId="{A1A670D0-C243-443A-B0B4-054AAAE2C03F}"/>
    <dgm:cxn modelId="{D5D4CB7B-D39F-4EC2-906C-C9747078DB9D}" srcId="{9D3B507E-3DE5-41A6-8334-7C280BD64D33}" destId="{FBA5182F-70B4-4506-8AB8-A5C6D4059617}" srcOrd="0" destOrd="0" parTransId="{F9E9F4A4-A8B4-4B94-A803-3557B86DE1F0}" sibTransId="{A8F299BF-6694-4DBD-8EA5-A44D55228351}"/>
    <dgm:cxn modelId="{93B44581-2F1A-4C8F-B472-EB8721D004D0}" type="presOf" srcId="{9D3B507E-3DE5-41A6-8334-7C280BD64D33}" destId="{CD09341B-F2FF-4C6A-9CA0-2B391322D3DB}" srcOrd="0" destOrd="0" presId="urn:microsoft.com/office/officeart/2018/2/layout/IconLabelDescriptionList"/>
    <dgm:cxn modelId="{74EA9885-EE6A-41E0-AD11-6D31B346B65B}" type="presOf" srcId="{1D3D917C-F601-4745-923B-F2C1CBA1473D}" destId="{24C57BE9-AFB7-4A19-BF93-8C6DC3000DF8}" srcOrd="0" destOrd="2" presId="urn:microsoft.com/office/officeart/2018/2/layout/IconLabelDescriptionList"/>
    <dgm:cxn modelId="{525AD9B0-79B6-48AD-8FD7-65210D5C918D}" srcId="{0903A427-FE96-40A9-A505-0BE71BC77A30}" destId="{9D3B507E-3DE5-41A6-8334-7C280BD64D33}" srcOrd="1" destOrd="0" parTransId="{FDCBAD92-7851-4199-A62C-567A2D279193}" sibTransId="{BD94AF71-5257-4619-B6B1-D0A8D07642F1}"/>
    <dgm:cxn modelId="{D98E51BD-8CCC-4137-B8AD-DC388D876AFB}" type="presOf" srcId="{FBA5182F-70B4-4506-8AB8-A5C6D4059617}" destId="{6FF94FBF-7724-43C1-8C37-A89CC3D7AE01}" srcOrd="0" destOrd="0" presId="urn:microsoft.com/office/officeart/2018/2/layout/IconLabelDescriptionList"/>
    <dgm:cxn modelId="{39BA60DB-755E-4C8F-982A-4BB18567FBAA}" type="presOf" srcId="{8114B904-CDE0-4D42-A449-35920C36ADEE}" destId="{19D82976-CBD4-49B4-ADA6-12D94DA943E1}" srcOrd="0" destOrd="0" presId="urn:microsoft.com/office/officeart/2018/2/layout/IconLabelDescriptionList"/>
    <dgm:cxn modelId="{BFFB87E8-72D9-455A-9765-8277385ED16E}" type="presOf" srcId="{93CA3ADD-A6FC-46D6-A780-DB15E5F71EB3}" destId="{24C57BE9-AFB7-4A19-BF93-8C6DC3000DF8}" srcOrd="0" destOrd="1" presId="urn:microsoft.com/office/officeart/2018/2/layout/IconLabelDescriptionList"/>
    <dgm:cxn modelId="{4E787DEA-EF3A-473D-A616-6F6E530F334B}" srcId="{8114B904-CDE0-4D42-A449-35920C36ADEE}" destId="{1D3D917C-F601-4745-923B-F2C1CBA1473D}" srcOrd="2" destOrd="0" parTransId="{45833CE9-28F2-4F1D-AE52-1A00CFE57252}" sibTransId="{BB4A5699-0C35-46DD-8126-F3F88F847BC0}"/>
    <dgm:cxn modelId="{702AD3F3-A375-4784-92CC-7AF751858713}" srcId="{8114B904-CDE0-4D42-A449-35920C36ADEE}" destId="{93CA3ADD-A6FC-46D6-A780-DB15E5F71EB3}" srcOrd="1" destOrd="0" parTransId="{5E5C8C7C-1E1C-4889-A1FF-F2FB1157D731}" sibTransId="{3C8A5DAE-B5E7-41FC-814C-3BBFCD7C29FA}"/>
    <dgm:cxn modelId="{C22AADF8-3799-4680-8181-703FB4AE24FB}" type="presOf" srcId="{0903A427-FE96-40A9-A505-0BE71BC77A30}" destId="{3C8CE5CE-B25E-408F-92C1-702B2974CC83}" srcOrd="0" destOrd="0" presId="urn:microsoft.com/office/officeart/2018/2/layout/IconLabelDescriptionList"/>
    <dgm:cxn modelId="{B69AD112-3558-42B6-8256-899DB0F622A1}" type="presParOf" srcId="{3C8CE5CE-B25E-408F-92C1-702B2974CC83}" destId="{75DB55D5-835A-4535-BF3A-83F2ADF253AE}" srcOrd="0" destOrd="0" presId="urn:microsoft.com/office/officeart/2018/2/layout/IconLabelDescriptionList"/>
    <dgm:cxn modelId="{1D32BBC9-6322-422B-A578-F9F57F290653}" type="presParOf" srcId="{75DB55D5-835A-4535-BF3A-83F2ADF253AE}" destId="{A9231DD5-EA69-42C2-B7AD-03579ECB9628}" srcOrd="0" destOrd="0" presId="urn:microsoft.com/office/officeart/2018/2/layout/IconLabelDescriptionList"/>
    <dgm:cxn modelId="{FD6C1F61-D6E0-4F4B-AA38-EE5BFC6618D3}" type="presParOf" srcId="{75DB55D5-835A-4535-BF3A-83F2ADF253AE}" destId="{DE96AC71-1DD1-4D82-AB4B-FC1B1B05797F}" srcOrd="1" destOrd="0" presId="urn:microsoft.com/office/officeart/2018/2/layout/IconLabelDescriptionList"/>
    <dgm:cxn modelId="{571BBADC-51D4-4354-9064-5E595CDF11D7}" type="presParOf" srcId="{75DB55D5-835A-4535-BF3A-83F2ADF253AE}" destId="{19D82976-CBD4-49B4-ADA6-12D94DA943E1}" srcOrd="2" destOrd="0" presId="urn:microsoft.com/office/officeart/2018/2/layout/IconLabelDescriptionList"/>
    <dgm:cxn modelId="{4AACA7A1-790C-48CA-9CC1-A2B5F7AE7C79}" type="presParOf" srcId="{75DB55D5-835A-4535-BF3A-83F2ADF253AE}" destId="{0CDBB643-294E-4791-BC20-CFC341FB5E7B}" srcOrd="3" destOrd="0" presId="urn:microsoft.com/office/officeart/2018/2/layout/IconLabelDescriptionList"/>
    <dgm:cxn modelId="{E20C8E07-2241-4579-BDB8-6E5EF2974A18}" type="presParOf" srcId="{75DB55D5-835A-4535-BF3A-83F2ADF253AE}" destId="{24C57BE9-AFB7-4A19-BF93-8C6DC3000DF8}" srcOrd="4" destOrd="0" presId="urn:microsoft.com/office/officeart/2018/2/layout/IconLabelDescriptionList"/>
    <dgm:cxn modelId="{CD701295-D57D-4801-8CAB-4ACA793747DD}" type="presParOf" srcId="{3C8CE5CE-B25E-408F-92C1-702B2974CC83}" destId="{933CD1FA-5581-4F91-ABCB-32389FE84EDC}" srcOrd="1" destOrd="0" presId="urn:microsoft.com/office/officeart/2018/2/layout/IconLabelDescriptionList"/>
    <dgm:cxn modelId="{C192DDBB-5908-4F06-BB37-74C506825C27}" type="presParOf" srcId="{3C8CE5CE-B25E-408F-92C1-702B2974CC83}" destId="{A17E293C-5759-4BC2-ADFF-29459F6D423E}" srcOrd="2" destOrd="0" presId="urn:microsoft.com/office/officeart/2018/2/layout/IconLabelDescriptionList"/>
    <dgm:cxn modelId="{8A80A0DB-1063-458C-8DD4-EAAE731F2B53}" type="presParOf" srcId="{A17E293C-5759-4BC2-ADFF-29459F6D423E}" destId="{2A2F2BCC-34E1-4CD9-B952-30BFEB22CD16}" srcOrd="0" destOrd="0" presId="urn:microsoft.com/office/officeart/2018/2/layout/IconLabelDescriptionList"/>
    <dgm:cxn modelId="{1FCD4416-7EB9-4D21-8E17-AC9FB6BE2271}" type="presParOf" srcId="{A17E293C-5759-4BC2-ADFF-29459F6D423E}" destId="{62C940AD-B831-4796-BFCE-356A0634945F}" srcOrd="1" destOrd="0" presId="urn:microsoft.com/office/officeart/2018/2/layout/IconLabelDescriptionList"/>
    <dgm:cxn modelId="{98B1D0CA-7622-4FE0-B80D-BB7736D7A0E5}" type="presParOf" srcId="{A17E293C-5759-4BC2-ADFF-29459F6D423E}" destId="{CD09341B-F2FF-4C6A-9CA0-2B391322D3DB}" srcOrd="2" destOrd="0" presId="urn:microsoft.com/office/officeart/2018/2/layout/IconLabelDescriptionList"/>
    <dgm:cxn modelId="{6ACE1223-2E49-4C29-BE27-FCE617ED8166}" type="presParOf" srcId="{A17E293C-5759-4BC2-ADFF-29459F6D423E}" destId="{D7AF1726-E2B6-49A1-A8A4-805BEA25F60F}" srcOrd="3" destOrd="0" presId="urn:microsoft.com/office/officeart/2018/2/layout/IconLabelDescriptionList"/>
    <dgm:cxn modelId="{2A3BC71E-0D7A-4076-9D30-B359DCCADDD9}" type="presParOf" srcId="{A17E293C-5759-4BC2-ADFF-29459F6D423E}" destId="{6FF94FBF-7724-43C1-8C37-A89CC3D7AE0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78466D-ED88-4204-9166-AB622F6DB14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BDCCE9-C3A2-44AB-B9B8-7E32077AA04F}">
      <dgm:prSet/>
      <dgm:spPr/>
      <dgm:t>
        <a:bodyPr/>
        <a:lstStyle/>
        <a:p>
          <a:r>
            <a:rPr lang="en-US"/>
            <a:t>Discoverable, understandable, and trustworthy</a:t>
          </a:r>
        </a:p>
      </dgm:t>
    </dgm:pt>
    <dgm:pt modelId="{D455C7BC-AFCE-40DF-A687-A0E070A071CA}" type="parTrans" cxnId="{472CDA29-4B41-4791-98F4-C0FBEA4FD93E}">
      <dgm:prSet/>
      <dgm:spPr/>
      <dgm:t>
        <a:bodyPr/>
        <a:lstStyle/>
        <a:p>
          <a:endParaRPr lang="en-US"/>
        </a:p>
      </dgm:t>
    </dgm:pt>
    <dgm:pt modelId="{74166A1B-07D6-455D-9689-DEB685EEDF7C}" type="sibTrans" cxnId="{472CDA29-4B41-4791-98F4-C0FBEA4FD93E}">
      <dgm:prSet/>
      <dgm:spPr/>
      <dgm:t>
        <a:bodyPr/>
        <a:lstStyle/>
        <a:p>
          <a:endParaRPr lang="en-US"/>
        </a:p>
      </dgm:t>
    </dgm:pt>
    <dgm:pt modelId="{05363C85-DACF-4CCB-A088-9E3A0637E4F3}">
      <dgm:prSet/>
      <dgm:spPr/>
      <dgm:t>
        <a:bodyPr/>
        <a:lstStyle/>
        <a:p>
          <a:r>
            <a:rPr lang="en-US"/>
            <a:t>Addressable, natively accessible, and secure</a:t>
          </a:r>
        </a:p>
      </dgm:t>
    </dgm:pt>
    <dgm:pt modelId="{3B8CE94D-C2F2-4B21-A64F-7718617F8C73}" type="parTrans" cxnId="{AB29FE19-5913-4517-9ABD-462B9597CAC6}">
      <dgm:prSet/>
      <dgm:spPr/>
      <dgm:t>
        <a:bodyPr/>
        <a:lstStyle/>
        <a:p>
          <a:endParaRPr lang="en-US"/>
        </a:p>
      </dgm:t>
    </dgm:pt>
    <dgm:pt modelId="{0F70EEF2-28BA-4885-A752-9B8268B6211A}" type="sibTrans" cxnId="{AB29FE19-5913-4517-9ABD-462B9597CAC6}">
      <dgm:prSet/>
      <dgm:spPr/>
      <dgm:t>
        <a:bodyPr/>
        <a:lstStyle/>
        <a:p>
          <a:endParaRPr lang="en-US"/>
        </a:p>
      </dgm:t>
    </dgm:pt>
    <dgm:pt modelId="{450F9631-B12E-4037-8607-35C6A5A0A11C}">
      <dgm:prSet/>
      <dgm:spPr/>
      <dgm:t>
        <a:bodyPr/>
        <a:lstStyle/>
        <a:p>
          <a:r>
            <a:rPr lang="en-US"/>
            <a:t>Interoperable, truthful, and valuable</a:t>
          </a:r>
        </a:p>
      </dgm:t>
    </dgm:pt>
    <dgm:pt modelId="{E59AC4C5-240B-4BCA-9C4D-57D322FCB0F0}" type="parTrans" cxnId="{37DD4243-7FAE-4737-8F2F-2A217AF55ACF}">
      <dgm:prSet/>
      <dgm:spPr/>
      <dgm:t>
        <a:bodyPr/>
        <a:lstStyle/>
        <a:p>
          <a:endParaRPr lang="en-US"/>
        </a:p>
      </dgm:t>
    </dgm:pt>
    <dgm:pt modelId="{E10F5BF4-1423-44C0-8724-B24FD98071C9}" type="sibTrans" cxnId="{37DD4243-7FAE-4737-8F2F-2A217AF55ACF}">
      <dgm:prSet/>
      <dgm:spPr/>
      <dgm:t>
        <a:bodyPr/>
        <a:lstStyle/>
        <a:p>
          <a:endParaRPr lang="en-US"/>
        </a:p>
      </dgm:t>
    </dgm:pt>
    <dgm:pt modelId="{A1DB71AD-54B4-48D6-AEC2-D96D20A55ECB}" type="pres">
      <dgm:prSet presAssocID="{8878466D-ED88-4204-9166-AB622F6DB1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C36B8E-052A-4A8F-B722-2E1148C9BD3E}" type="pres">
      <dgm:prSet presAssocID="{55BDCCE9-C3A2-44AB-B9B8-7E32077AA04F}" presName="hierRoot1" presStyleCnt="0"/>
      <dgm:spPr/>
    </dgm:pt>
    <dgm:pt modelId="{BFD9AAD6-68BF-42E8-9B61-110498DBE092}" type="pres">
      <dgm:prSet presAssocID="{55BDCCE9-C3A2-44AB-B9B8-7E32077AA04F}" presName="composite" presStyleCnt="0"/>
      <dgm:spPr/>
    </dgm:pt>
    <dgm:pt modelId="{A2C069F9-8C4D-44B4-8E05-FDFA70AE4162}" type="pres">
      <dgm:prSet presAssocID="{55BDCCE9-C3A2-44AB-B9B8-7E32077AA04F}" presName="background" presStyleLbl="node0" presStyleIdx="0" presStyleCnt="3"/>
      <dgm:spPr/>
    </dgm:pt>
    <dgm:pt modelId="{7F68F6D3-CEF0-478C-8EC2-D4E76941E431}" type="pres">
      <dgm:prSet presAssocID="{55BDCCE9-C3A2-44AB-B9B8-7E32077AA04F}" presName="text" presStyleLbl="fgAcc0" presStyleIdx="0" presStyleCnt="3">
        <dgm:presLayoutVars>
          <dgm:chPref val="3"/>
        </dgm:presLayoutVars>
      </dgm:prSet>
      <dgm:spPr/>
    </dgm:pt>
    <dgm:pt modelId="{BAC8AE8F-19FC-48C5-AB64-EB3896BCEBEA}" type="pres">
      <dgm:prSet presAssocID="{55BDCCE9-C3A2-44AB-B9B8-7E32077AA04F}" presName="hierChild2" presStyleCnt="0"/>
      <dgm:spPr/>
    </dgm:pt>
    <dgm:pt modelId="{106EE22C-D92E-42BD-8A17-98B82F8675A2}" type="pres">
      <dgm:prSet presAssocID="{05363C85-DACF-4CCB-A088-9E3A0637E4F3}" presName="hierRoot1" presStyleCnt="0"/>
      <dgm:spPr/>
    </dgm:pt>
    <dgm:pt modelId="{A9AD1A8F-CC11-479F-9CE1-C23D56DD72F0}" type="pres">
      <dgm:prSet presAssocID="{05363C85-DACF-4CCB-A088-9E3A0637E4F3}" presName="composite" presStyleCnt="0"/>
      <dgm:spPr/>
    </dgm:pt>
    <dgm:pt modelId="{A53E1CBD-FBCD-4494-81EF-3A2469575F80}" type="pres">
      <dgm:prSet presAssocID="{05363C85-DACF-4CCB-A088-9E3A0637E4F3}" presName="background" presStyleLbl="node0" presStyleIdx="1" presStyleCnt="3"/>
      <dgm:spPr/>
    </dgm:pt>
    <dgm:pt modelId="{AD49AD30-3263-4E3C-B535-453DF0B88BBD}" type="pres">
      <dgm:prSet presAssocID="{05363C85-DACF-4CCB-A088-9E3A0637E4F3}" presName="text" presStyleLbl="fgAcc0" presStyleIdx="1" presStyleCnt="3">
        <dgm:presLayoutVars>
          <dgm:chPref val="3"/>
        </dgm:presLayoutVars>
      </dgm:prSet>
      <dgm:spPr/>
    </dgm:pt>
    <dgm:pt modelId="{8E183BBD-9520-4671-B2A0-15CCDE23A17B}" type="pres">
      <dgm:prSet presAssocID="{05363C85-DACF-4CCB-A088-9E3A0637E4F3}" presName="hierChild2" presStyleCnt="0"/>
      <dgm:spPr/>
    </dgm:pt>
    <dgm:pt modelId="{FC2D3FF8-7022-4166-93E2-18B27CE5E009}" type="pres">
      <dgm:prSet presAssocID="{450F9631-B12E-4037-8607-35C6A5A0A11C}" presName="hierRoot1" presStyleCnt="0"/>
      <dgm:spPr/>
    </dgm:pt>
    <dgm:pt modelId="{56F26A2B-4CA4-485D-8067-913B318F1EAC}" type="pres">
      <dgm:prSet presAssocID="{450F9631-B12E-4037-8607-35C6A5A0A11C}" presName="composite" presStyleCnt="0"/>
      <dgm:spPr/>
    </dgm:pt>
    <dgm:pt modelId="{693758FB-D83A-4641-8A7F-A0AFAAB7E96A}" type="pres">
      <dgm:prSet presAssocID="{450F9631-B12E-4037-8607-35C6A5A0A11C}" presName="background" presStyleLbl="node0" presStyleIdx="2" presStyleCnt="3"/>
      <dgm:spPr/>
    </dgm:pt>
    <dgm:pt modelId="{715135EF-DAA8-49D2-B1C1-4E23646EE2C7}" type="pres">
      <dgm:prSet presAssocID="{450F9631-B12E-4037-8607-35C6A5A0A11C}" presName="text" presStyleLbl="fgAcc0" presStyleIdx="2" presStyleCnt="3">
        <dgm:presLayoutVars>
          <dgm:chPref val="3"/>
        </dgm:presLayoutVars>
      </dgm:prSet>
      <dgm:spPr/>
    </dgm:pt>
    <dgm:pt modelId="{FE58F999-21EE-4C62-B21A-BEBA4FCF8F19}" type="pres">
      <dgm:prSet presAssocID="{450F9631-B12E-4037-8607-35C6A5A0A11C}" presName="hierChild2" presStyleCnt="0"/>
      <dgm:spPr/>
    </dgm:pt>
  </dgm:ptLst>
  <dgm:cxnLst>
    <dgm:cxn modelId="{55550300-18FD-4B3F-8040-63A138BF1E5B}" type="presOf" srcId="{05363C85-DACF-4CCB-A088-9E3A0637E4F3}" destId="{AD49AD30-3263-4E3C-B535-453DF0B88BBD}" srcOrd="0" destOrd="0" presId="urn:microsoft.com/office/officeart/2005/8/layout/hierarchy1"/>
    <dgm:cxn modelId="{AB29FE19-5913-4517-9ABD-462B9597CAC6}" srcId="{8878466D-ED88-4204-9166-AB622F6DB141}" destId="{05363C85-DACF-4CCB-A088-9E3A0637E4F3}" srcOrd="1" destOrd="0" parTransId="{3B8CE94D-C2F2-4B21-A64F-7718617F8C73}" sibTransId="{0F70EEF2-28BA-4885-A752-9B8268B6211A}"/>
    <dgm:cxn modelId="{472CDA29-4B41-4791-98F4-C0FBEA4FD93E}" srcId="{8878466D-ED88-4204-9166-AB622F6DB141}" destId="{55BDCCE9-C3A2-44AB-B9B8-7E32077AA04F}" srcOrd="0" destOrd="0" parTransId="{D455C7BC-AFCE-40DF-A687-A0E070A071CA}" sibTransId="{74166A1B-07D6-455D-9689-DEB685EEDF7C}"/>
    <dgm:cxn modelId="{37DD4243-7FAE-4737-8F2F-2A217AF55ACF}" srcId="{8878466D-ED88-4204-9166-AB622F6DB141}" destId="{450F9631-B12E-4037-8607-35C6A5A0A11C}" srcOrd="2" destOrd="0" parTransId="{E59AC4C5-240B-4BCA-9C4D-57D322FCB0F0}" sibTransId="{E10F5BF4-1423-44C0-8724-B24FD98071C9}"/>
    <dgm:cxn modelId="{FE203A7A-A281-4818-A990-0734E0A4A5AF}" type="presOf" srcId="{450F9631-B12E-4037-8607-35C6A5A0A11C}" destId="{715135EF-DAA8-49D2-B1C1-4E23646EE2C7}" srcOrd="0" destOrd="0" presId="urn:microsoft.com/office/officeart/2005/8/layout/hierarchy1"/>
    <dgm:cxn modelId="{F9B85186-58CE-4835-8B7B-0201463FE137}" type="presOf" srcId="{55BDCCE9-C3A2-44AB-B9B8-7E32077AA04F}" destId="{7F68F6D3-CEF0-478C-8EC2-D4E76941E431}" srcOrd="0" destOrd="0" presId="urn:microsoft.com/office/officeart/2005/8/layout/hierarchy1"/>
    <dgm:cxn modelId="{08C8ECAC-8046-4E05-88A0-18B285191399}" type="presOf" srcId="{8878466D-ED88-4204-9166-AB622F6DB141}" destId="{A1DB71AD-54B4-48D6-AEC2-D96D20A55ECB}" srcOrd="0" destOrd="0" presId="urn:microsoft.com/office/officeart/2005/8/layout/hierarchy1"/>
    <dgm:cxn modelId="{F137CC57-0C2A-4395-A742-8BBC3EE2D507}" type="presParOf" srcId="{A1DB71AD-54B4-48D6-AEC2-D96D20A55ECB}" destId="{4AC36B8E-052A-4A8F-B722-2E1148C9BD3E}" srcOrd="0" destOrd="0" presId="urn:microsoft.com/office/officeart/2005/8/layout/hierarchy1"/>
    <dgm:cxn modelId="{0DA4CA3F-202F-4A6B-9DC6-48F0CDC40E1B}" type="presParOf" srcId="{4AC36B8E-052A-4A8F-B722-2E1148C9BD3E}" destId="{BFD9AAD6-68BF-42E8-9B61-110498DBE092}" srcOrd="0" destOrd="0" presId="urn:microsoft.com/office/officeart/2005/8/layout/hierarchy1"/>
    <dgm:cxn modelId="{0770A6CC-FE5E-4245-8E9B-7822B0CD1F50}" type="presParOf" srcId="{BFD9AAD6-68BF-42E8-9B61-110498DBE092}" destId="{A2C069F9-8C4D-44B4-8E05-FDFA70AE4162}" srcOrd="0" destOrd="0" presId="urn:microsoft.com/office/officeart/2005/8/layout/hierarchy1"/>
    <dgm:cxn modelId="{DEC95694-ACF9-4E0D-B6FA-71A3E3C25793}" type="presParOf" srcId="{BFD9AAD6-68BF-42E8-9B61-110498DBE092}" destId="{7F68F6D3-CEF0-478C-8EC2-D4E76941E431}" srcOrd="1" destOrd="0" presId="urn:microsoft.com/office/officeart/2005/8/layout/hierarchy1"/>
    <dgm:cxn modelId="{313457C2-5121-4305-8100-D89EADBBE1AA}" type="presParOf" srcId="{4AC36B8E-052A-4A8F-B722-2E1148C9BD3E}" destId="{BAC8AE8F-19FC-48C5-AB64-EB3896BCEBEA}" srcOrd="1" destOrd="0" presId="urn:microsoft.com/office/officeart/2005/8/layout/hierarchy1"/>
    <dgm:cxn modelId="{22C45655-CEFA-4A8D-A9CE-C6BCB226E281}" type="presParOf" srcId="{A1DB71AD-54B4-48D6-AEC2-D96D20A55ECB}" destId="{106EE22C-D92E-42BD-8A17-98B82F8675A2}" srcOrd="1" destOrd="0" presId="urn:microsoft.com/office/officeart/2005/8/layout/hierarchy1"/>
    <dgm:cxn modelId="{2CA17BAE-8E59-4C03-8C0D-AE8E452DBA4D}" type="presParOf" srcId="{106EE22C-D92E-42BD-8A17-98B82F8675A2}" destId="{A9AD1A8F-CC11-479F-9CE1-C23D56DD72F0}" srcOrd="0" destOrd="0" presId="urn:microsoft.com/office/officeart/2005/8/layout/hierarchy1"/>
    <dgm:cxn modelId="{D0B35687-3203-4B71-8076-EEA372C387A4}" type="presParOf" srcId="{A9AD1A8F-CC11-479F-9CE1-C23D56DD72F0}" destId="{A53E1CBD-FBCD-4494-81EF-3A2469575F80}" srcOrd="0" destOrd="0" presId="urn:microsoft.com/office/officeart/2005/8/layout/hierarchy1"/>
    <dgm:cxn modelId="{41AF823B-97EA-47CA-9D36-E463BC865B71}" type="presParOf" srcId="{A9AD1A8F-CC11-479F-9CE1-C23D56DD72F0}" destId="{AD49AD30-3263-4E3C-B535-453DF0B88BBD}" srcOrd="1" destOrd="0" presId="urn:microsoft.com/office/officeart/2005/8/layout/hierarchy1"/>
    <dgm:cxn modelId="{39029459-530D-4F40-A930-B1F622B69D9B}" type="presParOf" srcId="{106EE22C-D92E-42BD-8A17-98B82F8675A2}" destId="{8E183BBD-9520-4671-B2A0-15CCDE23A17B}" srcOrd="1" destOrd="0" presId="urn:microsoft.com/office/officeart/2005/8/layout/hierarchy1"/>
    <dgm:cxn modelId="{56574C4A-5FB1-418C-91E3-F5F6184C8506}" type="presParOf" srcId="{A1DB71AD-54B4-48D6-AEC2-D96D20A55ECB}" destId="{FC2D3FF8-7022-4166-93E2-18B27CE5E009}" srcOrd="2" destOrd="0" presId="urn:microsoft.com/office/officeart/2005/8/layout/hierarchy1"/>
    <dgm:cxn modelId="{A2E214DF-EAB9-4F63-984F-727614AE2385}" type="presParOf" srcId="{FC2D3FF8-7022-4166-93E2-18B27CE5E009}" destId="{56F26A2B-4CA4-485D-8067-913B318F1EAC}" srcOrd="0" destOrd="0" presId="urn:microsoft.com/office/officeart/2005/8/layout/hierarchy1"/>
    <dgm:cxn modelId="{D1E084DA-ADA0-4AF8-91BD-90D11169AB95}" type="presParOf" srcId="{56F26A2B-4CA4-485D-8067-913B318F1EAC}" destId="{693758FB-D83A-4641-8A7F-A0AFAAB7E96A}" srcOrd="0" destOrd="0" presId="urn:microsoft.com/office/officeart/2005/8/layout/hierarchy1"/>
    <dgm:cxn modelId="{671E9535-EFA6-43B1-A5A2-46D4F19684EA}" type="presParOf" srcId="{56F26A2B-4CA4-485D-8067-913B318F1EAC}" destId="{715135EF-DAA8-49D2-B1C1-4E23646EE2C7}" srcOrd="1" destOrd="0" presId="urn:microsoft.com/office/officeart/2005/8/layout/hierarchy1"/>
    <dgm:cxn modelId="{AEEA20A2-E583-438B-A204-000AF64F863E}" type="presParOf" srcId="{FC2D3FF8-7022-4166-93E2-18B27CE5E009}" destId="{FE58F999-21EE-4C62-B21A-BEBA4FCF8F1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D21E05-8DA7-4EF0-A9E5-494799A57E6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7E0CE3-FF6F-41A7-9F64-A52D1D7C4C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Might need to acquire new set of skills or new tools and platforms.</a:t>
          </a:r>
        </a:p>
      </dgm:t>
    </dgm:pt>
    <dgm:pt modelId="{87CC9F2D-6D48-4A44-99AD-ACBADD65D899}" type="parTrans" cxnId="{C5861801-62D7-491D-AFF8-2906992D4C40}">
      <dgm:prSet/>
      <dgm:spPr/>
      <dgm:t>
        <a:bodyPr/>
        <a:lstStyle/>
        <a:p>
          <a:endParaRPr lang="en-US"/>
        </a:p>
      </dgm:t>
    </dgm:pt>
    <dgm:pt modelId="{C59DF8EA-FA14-4EE7-9998-5D86EA0FA63A}" type="sibTrans" cxnId="{C5861801-62D7-491D-AFF8-2906992D4C40}">
      <dgm:prSet/>
      <dgm:spPr/>
      <dgm:t>
        <a:bodyPr/>
        <a:lstStyle/>
        <a:p>
          <a:endParaRPr lang="en-US"/>
        </a:p>
      </dgm:t>
    </dgm:pt>
    <dgm:pt modelId="{AF4998F4-E8E2-4EEA-B701-2E23019CF4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Focus on the data as a product’s needs</a:t>
          </a:r>
        </a:p>
      </dgm:t>
    </dgm:pt>
    <dgm:pt modelId="{5A325240-1061-47A9-B4FB-A22244977B2D}" type="parTrans" cxnId="{57A06249-EE23-4E5E-A079-F89E2BD44E97}">
      <dgm:prSet/>
      <dgm:spPr/>
      <dgm:t>
        <a:bodyPr/>
        <a:lstStyle/>
        <a:p>
          <a:endParaRPr lang="en-US"/>
        </a:p>
      </dgm:t>
    </dgm:pt>
    <dgm:pt modelId="{DF965861-44CF-4882-84C7-19C10C9B4AF8}" type="sibTrans" cxnId="{57A06249-EE23-4E5E-A079-F89E2BD44E97}">
      <dgm:prSet/>
      <dgm:spPr/>
      <dgm:t>
        <a:bodyPr/>
        <a:lstStyle/>
        <a:p>
          <a:endParaRPr lang="en-US"/>
        </a:p>
      </dgm:t>
    </dgm:pt>
    <dgm:pt modelId="{734DE42E-2BEA-4A2C-992C-A36DB40DD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Services may differ from other domains</a:t>
          </a:r>
        </a:p>
      </dgm:t>
    </dgm:pt>
    <dgm:pt modelId="{BF33224C-D6F5-4E8F-9B35-C0E7DC08F478}" type="parTrans" cxnId="{02C3D43D-0446-482A-88AF-1481978A2A07}">
      <dgm:prSet/>
      <dgm:spPr/>
      <dgm:t>
        <a:bodyPr/>
        <a:lstStyle/>
        <a:p>
          <a:endParaRPr lang="en-US"/>
        </a:p>
      </dgm:t>
    </dgm:pt>
    <dgm:pt modelId="{3AC09BB1-D5D3-4105-9C6D-12DDC8184A3F}" type="sibTrans" cxnId="{02C3D43D-0446-482A-88AF-1481978A2A07}">
      <dgm:prSet/>
      <dgm:spPr/>
      <dgm:t>
        <a:bodyPr/>
        <a:lstStyle/>
        <a:p>
          <a:endParaRPr lang="en-US"/>
        </a:p>
      </dgm:t>
    </dgm:pt>
    <dgm:pt modelId="{692C376D-2354-4978-9B3B-3F14FA5A85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 they can be shared!</a:t>
          </a:r>
        </a:p>
      </dgm:t>
    </dgm:pt>
    <dgm:pt modelId="{DEE4C234-0B95-4B1C-8895-69E0A552F42E}" type="parTrans" cxnId="{5FF3C68A-B23C-4125-A06C-6831039BD721}">
      <dgm:prSet/>
      <dgm:spPr/>
      <dgm:t>
        <a:bodyPr/>
        <a:lstStyle/>
        <a:p>
          <a:endParaRPr lang="en-US"/>
        </a:p>
      </dgm:t>
    </dgm:pt>
    <dgm:pt modelId="{6EA3078D-8CDE-49A2-97EF-D89DF9C24B79}" type="sibTrans" cxnId="{5FF3C68A-B23C-4125-A06C-6831039BD721}">
      <dgm:prSet/>
      <dgm:spPr/>
      <dgm:t>
        <a:bodyPr/>
        <a:lstStyle/>
        <a:p>
          <a:endParaRPr lang="en-US"/>
        </a:p>
      </dgm:t>
    </dgm:pt>
    <dgm:pt modelId="{1BF7FE9F-B254-4188-8DFD-2BBD484173BD}" type="pres">
      <dgm:prSet presAssocID="{B4D21E05-8DA7-4EF0-A9E5-494799A57E65}" presName="root" presStyleCnt="0">
        <dgm:presLayoutVars>
          <dgm:dir/>
          <dgm:resizeHandles val="exact"/>
        </dgm:presLayoutVars>
      </dgm:prSet>
      <dgm:spPr/>
    </dgm:pt>
    <dgm:pt modelId="{B38B1568-2FDE-4B66-9930-8933EE180BE2}" type="pres">
      <dgm:prSet presAssocID="{317E0CE3-FF6F-41A7-9F64-A52D1D7C4CDD}" presName="compNode" presStyleCnt="0"/>
      <dgm:spPr/>
    </dgm:pt>
    <dgm:pt modelId="{20E177F9-C207-4502-AF12-6371AA97B3E4}" type="pres">
      <dgm:prSet presAssocID="{317E0CE3-FF6F-41A7-9F64-A52D1D7C4C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A963EB6E-E9F6-4914-95CA-0BCD7DE17C57}" type="pres">
      <dgm:prSet presAssocID="{317E0CE3-FF6F-41A7-9F64-A52D1D7C4CDD}" presName="iconSpace" presStyleCnt="0"/>
      <dgm:spPr/>
    </dgm:pt>
    <dgm:pt modelId="{AB051060-656B-464D-922E-DA320E95C990}" type="pres">
      <dgm:prSet presAssocID="{317E0CE3-FF6F-41A7-9F64-A52D1D7C4CDD}" presName="parTx" presStyleLbl="revTx" presStyleIdx="0" presStyleCnt="4">
        <dgm:presLayoutVars>
          <dgm:chMax val="0"/>
          <dgm:chPref val="0"/>
        </dgm:presLayoutVars>
      </dgm:prSet>
      <dgm:spPr/>
    </dgm:pt>
    <dgm:pt modelId="{5CCD464A-D9F2-412C-82C8-4318E322CBA3}" type="pres">
      <dgm:prSet presAssocID="{317E0CE3-FF6F-41A7-9F64-A52D1D7C4CDD}" presName="txSpace" presStyleCnt="0"/>
      <dgm:spPr/>
    </dgm:pt>
    <dgm:pt modelId="{67AD5255-62EE-4DDA-8963-D00478BD89DF}" type="pres">
      <dgm:prSet presAssocID="{317E0CE3-FF6F-41A7-9F64-A52D1D7C4CDD}" presName="desTx" presStyleLbl="revTx" presStyleIdx="1" presStyleCnt="4">
        <dgm:presLayoutVars/>
      </dgm:prSet>
      <dgm:spPr/>
    </dgm:pt>
    <dgm:pt modelId="{14D15CFF-4911-44E1-A19B-2342EAF2BCF3}" type="pres">
      <dgm:prSet presAssocID="{C59DF8EA-FA14-4EE7-9998-5D86EA0FA63A}" presName="sibTrans" presStyleCnt="0"/>
      <dgm:spPr/>
    </dgm:pt>
    <dgm:pt modelId="{63FBE16F-A7FB-41FE-87D4-43EDD465105A}" type="pres">
      <dgm:prSet presAssocID="{AF4998F4-E8E2-4EEA-B701-2E23019CF43C}" presName="compNode" presStyleCnt="0"/>
      <dgm:spPr/>
    </dgm:pt>
    <dgm:pt modelId="{C052FB81-0B3B-4D1A-A4C5-4A19B92D88A0}" type="pres">
      <dgm:prSet presAssocID="{AF4998F4-E8E2-4EEA-B701-2E23019CF4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E7247BB-3D86-4619-BDB5-E40AC09179F2}" type="pres">
      <dgm:prSet presAssocID="{AF4998F4-E8E2-4EEA-B701-2E23019CF43C}" presName="iconSpace" presStyleCnt="0"/>
      <dgm:spPr/>
    </dgm:pt>
    <dgm:pt modelId="{D29A05E5-0D22-4910-A1D8-05E60FB5410F}" type="pres">
      <dgm:prSet presAssocID="{AF4998F4-E8E2-4EEA-B701-2E23019CF43C}" presName="parTx" presStyleLbl="revTx" presStyleIdx="2" presStyleCnt="4">
        <dgm:presLayoutVars>
          <dgm:chMax val="0"/>
          <dgm:chPref val="0"/>
        </dgm:presLayoutVars>
      </dgm:prSet>
      <dgm:spPr/>
    </dgm:pt>
    <dgm:pt modelId="{F8311931-EFF0-4839-A88D-D08E39D91C13}" type="pres">
      <dgm:prSet presAssocID="{AF4998F4-E8E2-4EEA-B701-2E23019CF43C}" presName="txSpace" presStyleCnt="0"/>
      <dgm:spPr/>
    </dgm:pt>
    <dgm:pt modelId="{2BCFDE72-8B45-41AC-BFB5-4E6796F70B86}" type="pres">
      <dgm:prSet presAssocID="{AF4998F4-E8E2-4EEA-B701-2E23019CF43C}" presName="desTx" presStyleLbl="revTx" presStyleIdx="3" presStyleCnt="4">
        <dgm:presLayoutVars/>
      </dgm:prSet>
      <dgm:spPr/>
    </dgm:pt>
  </dgm:ptLst>
  <dgm:cxnLst>
    <dgm:cxn modelId="{C5861801-62D7-491D-AFF8-2906992D4C40}" srcId="{B4D21E05-8DA7-4EF0-A9E5-494799A57E65}" destId="{317E0CE3-FF6F-41A7-9F64-A52D1D7C4CDD}" srcOrd="0" destOrd="0" parTransId="{87CC9F2D-6D48-4A44-99AD-ACBADD65D899}" sibTransId="{C59DF8EA-FA14-4EE7-9998-5D86EA0FA63A}"/>
    <dgm:cxn modelId="{02C3D43D-0446-482A-88AF-1481978A2A07}" srcId="{AF4998F4-E8E2-4EEA-B701-2E23019CF43C}" destId="{734DE42E-2BEA-4A2C-992C-A36DB40DD2F8}" srcOrd="0" destOrd="0" parTransId="{BF33224C-D6F5-4E8F-9B35-C0E7DC08F478}" sibTransId="{3AC09BB1-D5D3-4105-9C6D-12DDC8184A3F}"/>
    <dgm:cxn modelId="{57A06249-EE23-4E5E-A079-F89E2BD44E97}" srcId="{B4D21E05-8DA7-4EF0-A9E5-494799A57E65}" destId="{AF4998F4-E8E2-4EEA-B701-2E23019CF43C}" srcOrd="1" destOrd="0" parTransId="{5A325240-1061-47A9-B4FB-A22244977B2D}" sibTransId="{DF965861-44CF-4882-84C7-19C10C9B4AF8}"/>
    <dgm:cxn modelId="{C139984D-DF89-4305-9EAE-CE3120012F68}" type="presOf" srcId="{734DE42E-2BEA-4A2C-992C-A36DB40DD2F8}" destId="{2BCFDE72-8B45-41AC-BFB5-4E6796F70B86}" srcOrd="0" destOrd="0" presId="urn:microsoft.com/office/officeart/2018/2/layout/IconLabelDescriptionList"/>
    <dgm:cxn modelId="{FC918F88-16F6-496C-8238-C3F975E3C0F1}" type="presOf" srcId="{317E0CE3-FF6F-41A7-9F64-A52D1D7C4CDD}" destId="{AB051060-656B-464D-922E-DA320E95C990}" srcOrd="0" destOrd="0" presId="urn:microsoft.com/office/officeart/2018/2/layout/IconLabelDescriptionList"/>
    <dgm:cxn modelId="{5FF3C68A-B23C-4125-A06C-6831039BD721}" srcId="{AF4998F4-E8E2-4EEA-B701-2E23019CF43C}" destId="{692C376D-2354-4978-9B3B-3F14FA5A8552}" srcOrd="1" destOrd="0" parTransId="{DEE4C234-0B95-4B1C-8895-69E0A552F42E}" sibTransId="{6EA3078D-8CDE-49A2-97EF-D89DF9C24B79}"/>
    <dgm:cxn modelId="{714C3A9C-69DB-4FC3-B58E-42154DC9623A}" type="presOf" srcId="{B4D21E05-8DA7-4EF0-A9E5-494799A57E65}" destId="{1BF7FE9F-B254-4188-8DFD-2BBD484173BD}" srcOrd="0" destOrd="0" presId="urn:microsoft.com/office/officeart/2018/2/layout/IconLabelDescriptionList"/>
    <dgm:cxn modelId="{7F804EE2-A5D3-463B-8574-4F51DD649246}" type="presOf" srcId="{AF4998F4-E8E2-4EEA-B701-2E23019CF43C}" destId="{D29A05E5-0D22-4910-A1D8-05E60FB5410F}" srcOrd="0" destOrd="0" presId="urn:microsoft.com/office/officeart/2018/2/layout/IconLabelDescriptionList"/>
    <dgm:cxn modelId="{4F7811F3-49DD-4003-B3DC-9E28624F191C}" type="presOf" srcId="{692C376D-2354-4978-9B3B-3F14FA5A8552}" destId="{2BCFDE72-8B45-41AC-BFB5-4E6796F70B86}" srcOrd="0" destOrd="1" presId="urn:microsoft.com/office/officeart/2018/2/layout/IconLabelDescriptionList"/>
    <dgm:cxn modelId="{E276B0B5-5351-4CCF-8BA7-4B69C4EF852D}" type="presParOf" srcId="{1BF7FE9F-B254-4188-8DFD-2BBD484173BD}" destId="{B38B1568-2FDE-4B66-9930-8933EE180BE2}" srcOrd="0" destOrd="0" presId="urn:microsoft.com/office/officeart/2018/2/layout/IconLabelDescriptionList"/>
    <dgm:cxn modelId="{8E69636A-D8DA-45C4-9E83-83B492BA9699}" type="presParOf" srcId="{B38B1568-2FDE-4B66-9930-8933EE180BE2}" destId="{20E177F9-C207-4502-AF12-6371AA97B3E4}" srcOrd="0" destOrd="0" presId="urn:microsoft.com/office/officeart/2018/2/layout/IconLabelDescriptionList"/>
    <dgm:cxn modelId="{F653474B-F78B-45B2-937E-080531D42BE1}" type="presParOf" srcId="{B38B1568-2FDE-4B66-9930-8933EE180BE2}" destId="{A963EB6E-E9F6-4914-95CA-0BCD7DE17C57}" srcOrd="1" destOrd="0" presId="urn:microsoft.com/office/officeart/2018/2/layout/IconLabelDescriptionList"/>
    <dgm:cxn modelId="{2C064AEB-D1CA-4206-BCF7-C260326C0359}" type="presParOf" srcId="{B38B1568-2FDE-4B66-9930-8933EE180BE2}" destId="{AB051060-656B-464D-922E-DA320E95C990}" srcOrd="2" destOrd="0" presId="urn:microsoft.com/office/officeart/2018/2/layout/IconLabelDescriptionList"/>
    <dgm:cxn modelId="{D4EE20A2-04AB-47A0-90FD-E27444C320B3}" type="presParOf" srcId="{B38B1568-2FDE-4B66-9930-8933EE180BE2}" destId="{5CCD464A-D9F2-412C-82C8-4318E322CBA3}" srcOrd="3" destOrd="0" presId="urn:microsoft.com/office/officeart/2018/2/layout/IconLabelDescriptionList"/>
    <dgm:cxn modelId="{B117A088-0B66-4B5A-9006-348D4035F0CF}" type="presParOf" srcId="{B38B1568-2FDE-4B66-9930-8933EE180BE2}" destId="{67AD5255-62EE-4DDA-8963-D00478BD89DF}" srcOrd="4" destOrd="0" presId="urn:microsoft.com/office/officeart/2018/2/layout/IconLabelDescriptionList"/>
    <dgm:cxn modelId="{59F2B013-5540-4ECC-899A-AB33C1EF55A3}" type="presParOf" srcId="{1BF7FE9F-B254-4188-8DFD-2BBD484173BD}" destId="{14D15CFF-4911-44E1-A19B-2342EAF2BCF3}" srcOrd="1" destOrd="0" presId="urn:microsoft.com/office/officeart/2018/2/layout/IconLabelDescriptionList"/>
    <dgm:cxn modelId="{6C4E69BB-361E-4565-94A5-1AB987E7134C}" type="presParOf" srcId="{1BF7FE9F-B254-4188-8DFD-2BBD484173BD}" destId="{63FBE16F-A7FB-41FE-87D4-43EDD465105A}" srcOrd="2" destOrd="0" presId="urn:microsoft.com/office/officeart/2018/2/layout/IconLabelDescriptionList"/>
    <dgm:cxn modelId="{E2DC8E57-BC0C-4D86-85C3-54CC8DA56A3C}" type="presParOf" srcId="{63FBE16F-A7FB-41FE-87D4-43EDD465105A}" destId="{C052FB81-0B3B-4D1A-A4C5-4A19B92D88A0}" srcOrd="0" destOrd="0" presId="urn:microsoft.com/office/officeart/2018/2/layout/IconLabelDescriptionList"/>
    <dgm:cxn modelId="{29E8ACEB-3F9B-4C70-AED2-B32F34A9CA17}" type="presParOf" srcId="{63FBE16F-A7FB-41FE-87D4-43EDD465105A}" destId="{5E7247BB-3D86-4619-BDB5-E40AC09179F2}" srcOrd="1" destOrd="0" presId="urn:microsoft.com/office/officeart/2018/2/layout/IconLabelDescriptionList"/>
    <dgm:cxn modelId="{2C59FABF-AB03-46AE-AF85-C5BF2F0AA16E}" type="presParOf" srcId="{63FBE16F-A7FB-41FE-87D4-43EDD465105A}" destId="{D29A05E5-0D22-4910-A1D8-05E60FB5410F}" srcOrd="2" destOrd="0" presId="urn:microsoft.com/office/officeart/2018/2/layout/IconLabelDescriptionList"/>
    <dgm:cxn modelId="{E29790CE-FA11-4614-A5A3-B12905C89F1B}" type="presParOf" srcId="{63FBE16F-A7FB-41FE-87D4-43EDD465105A}" destId="{F8311931-EFF0-4839-A88D-D08E39D91C13}" srcOrd="3" destOrd="0" presId="urn:microsoft.com/office/officeart/2018/2/layout/IconLabelDescriptionList"/>
    <dgm:cxn modelId="{6EF37302-00B5-4B73-9D93-6CA944D28789}" type="presParOf" srcId="{63FBE16F-A7FB-41FE-87D4-43EDD465105A}" destId="{2BCFDE72-8B45-41AC-BFB5-4E6796F70B8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E70A1B-12B3-4F1E-BE9D-D3489C53AD33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C68DA0C-2504-402D-A680-082BC096E82D}">
      <dgm:prSet/>
      <dgm:spPr/>
      <dgm:t>
        <a:bodyPr/>
        <a:lstStyle/>
        <a:p>
          <a:r>
            <a:rPr lang="en-US"/>
            <a:t>Lack of governance leads to bad things</a:t>
          </a:r>
        </a:p>
      </dgm:t>
    </dgm:pt>
    <dgm:pt modelId="{EF06BCEA-0EB4-42B3-97ED-A1C76B018360}" type="parTrans" cxnId="{172ED12A-7419-45E6-8DE6-B17E6D3A3841}">
      <dgm:prSet/>
      <dgm:spPr/>
      <dgm:t>
        <a:bodyPr/>
        <a:lstStyle/>
        <a:p>
          <a:endParaRPr lang="en-US"/>
        </a:p>
      </dgm:t>
    </dgm:pt>
    <dgm:pt modelId="{7674E0CC-184C-42E8-B1FA-33C1FE1CF5C1}" type="sibTrans" cxnId="{172ED12A-7419-45E6-8DE6-B17E6D3A3841}">
      <dgm:prSet/>
      <dgm:spPr/>
      <dgm:t>
        <a:bodyPr/>
        <a:lstStyle/>
        <a:p>
          <a:endParaRPr lang="en-US"/>
        </a:p>
      </dgm:t>
    </dgm:pt>
    <dgm:pt modelId="{D8D4665B-E0E9-4D6F-930C-33A5882A9F59}">
      <dgm:prSet/>
      <dgm:spPr/>
      <dgm:t>
        <a:bodyPr/>
        <a:lstStyle/>
        <a:p>
          <a:r>
            <a:rPr lang="en-US"/>
            <a:t>Silos and data duplication to name some</a:t>
          </a:r>
        </a:p>
      </dgm:t>
    </dgm:pt>
    <dgm:pt modelId="{59008D9F-CBB3-4F58-921B-FDE1A87FFFDE}" type="parTrans" cxnId="{D16300F3-A083-4C9D-89E3-22E5DD71FD9C}">
      <dgm:prSet/>
      <dgm:spPr/>
      <dgm:t>
        <a:bodyPr/>
        <a:lstStyle/>
        <a:p>
          <a:endParaRPr lang="en-US"/>
        </a:p>
      </dgm:t>
    </dgm:pt>
    <dgm:pt modelId="{34846F87-A18E-4D3D-AC14-490A81049752}" type="sibTrans" cxnId="{D16300F3-A083-4C9D-89E3-22E5DD71FD9C}">
      <dgm:prSet/>
      <dgm:spPr/>
      <dgm:t>
        <a:bodyPr/>
        <a:lstStyle/>
        <a:p>
          <a:endParaRPr lang="en-US"/>
        </a:p>
      </dgm:t>
    </dgm:pt>
    <dgm:pt modelId="{D0A1ABF7-BB8D-48A0-91CB-FCA83AA57B8D}">
      <dgm:prSet/>
      <dgm:spPr/>
      <dgm:t>
        <a:bodyPr/>
        <a:lstStyle/>
        <a:p>
          <a:r>
            <a:rPr lang="en-US"/>
            <a:t>Federate the governance to the domain owners/admins</a:t>
          </a:r>
        </a:p>
      </dgm:t>
    </dgm:pt>
    <dgm:pt modelId="{D7F57AC1-4199-4BF9-9155-62CB452F7CDA}" type="parTrans" cxnId="{1EDB0CF9-312D-40AD-98A5-77D9B98F4178}">
      <dgm:prSet/>
      <dgm:spPr/>
      <dgm:t>
        <a:bodyPr/>
        <a:lstStyle/>
        <a:p>
          <a:endParaRPr lang="en-US"/>
        </a:p>
      </dgm:t>
    </dgm:pt>
    <dgm:pt modelId="{FD7984B7-B3B0-47C9-9258-5B94F1F0573D}" type="sibTrans" cxnId="{1EDB0CF9-312D-40AD-98A5-77D9B98F4178}">
      <dgm:prSet/>
      <dgm:spPr/>
      <dgm:t>
        <a:bodyPr/>
        <a:lstStyle/>
        <a:p>
          <a:endParaRPr lang="en-US"/>
        </a:p>
      </dgm:t>
    </dgm:pt>
    <dgm:pt modelId="{4BE8BB09-72C1-46F6-9390-08786E34ECF9}">
      <dgm:prSet/>
      <dgm:spPr/>
      <dgm:t>
        <a:bodyPr/>
        <a:lstStyle/>
        <a:p>
          <a:r>
            <a:rPr lang="en-US"/>
            <a:t>Align governance experts with the data owners/domains</a:t>
          </a:r>
        </a:p>
      </dgm:t>
    </dgm:pt>
    <dgm:pt modelId="{3B7D95F5-1E23-4FD7-A50E-73DDD2506CE8}" type="parTrans" cxnId="{996EC0E7-6DBB-45F5-B70B-300D2432AC3F}">
      <dgm:prSet/>
      <dgm:spPr/>
      <dgm:t>
        <a:bodyPr/>
        <a:lstStyle/>
        <a:p>
          <a:endParaRPr lang="en-US"/>
        </a:p>
      </dgm:t>
    </dgm:pt>
    <dgm:pt modelId="{0BB2C8EC-BBA0-4C8C-8582-C88ABDA539F7}" type="sibTrans" cxnId="{996EC0E7-6DBB-45F5-B70B-300D2432AC3F}">
      <dgm:prSet/>
      <dgm:spPr/>
      <dgm:t>
        <a:bodyPr/>
        <a:lstStyle/>
        <a:p>
          <a:endParaRPr lang="en-US"/>
        </a:p>
      </dgm:t>
    </dgm:pt>
    <dgm:pt modelId="{B1342DF0-DA2D-4185-B915-2EC5A3BFC86A}">
      <dgm:prSet/>
      <dgm:spPr/>
      <dgm:t>
        <a:bodyPr/>
        <a:lstStyle/>
        <a:p>
          <a:r>
            <a:rPr lang="en-US"/>
            <a:t>Governance is a larger topic and won’t dive too deep for this.</a:t>
          </a:r>
        </a:p>
      </dgm:t>
    </dgm:pt>
    <dgm:pt modelId="{4A65C8BC-0A08-4A5D-B50D-14AD20B618C7}" type="parTrans" cxnId="{5D827314-BD6F-4725-91CD-046998DE8D0A}">
      <dgm:prSet/>
      <dgm:spPr/>
      <dgm:t>
        <a:bodyPr/>
        <a:lstStyle/>
        <a:p>
          <a:endParaRPr lang="en-US"/>
        </a:p>
      </dgm:t>
    </dgm:pt>
    <dgm:pt modelId="{677E7750-8A1C-4186-A6A7-789AFF6BFEF0}" type="sibTrans" cxnId="{5D827314-BD6F-4725-91CD-046998DE8D0A}">
      <dgm:prSet/>
      <dgm:spPr/>
      <dgm:t>
        <a:bodyPr/>
        <a:lstStyle/>
        <a:p>
          <a:endParaRPr lang="en-US"/>
        </a:p>
      </dgm:t>
    </dgm:pt>
    <dgm:pt modelId="{23541740-2AA1-48F4-B1E3-0DF99001774E}" type="pres">
      <dgm:prSet presAssocID="{DAE70A1B-12B3-4F1E-BE9D-D3489C53AD33}" presName="Name0" presStyleCnt="0">
        <dgm:presLayoutVars>
          <dgm:dir/>
          <dgm:animLvl val="lvl"/>
          <dgm:resizeHandles val="exact"/>
        </dgm:presLayoutVars>
      </dgm:prSet>
      <dgm:spPr/>
    </dgm:pt>
    <dgm:pt modelId="{8B8765FC-5F91-47DB-A578-55D105BAB8D8}" type="pres">
      <dgm:prSet presAssocID="{8C68DA0C-2504-402D-A680-082BC096E82D}" presName="linNode" presStyleCnt="0"/>
      <dgm:spPr/>
    </dgm:pt>
    <dgm:pt modelId="{20C695C1-53A9-4BDE-AFAE-28C5504D6F50}" type="pres">
      <dgm:prSet presAssocID="{8C68DA0C-2504-402D-A680-082BC096E82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D429B22-D6AD-4B88-A88F-EC878C3D7E9C}" type="pres">
      <dgm:prSet presAssocID="{8C68DA0C-2504-402D-A680-082BC096E82D}" presName="descendantText" presStyleLbl="alignAccFollowNode1" presStyleIdx="0" presStyleCnt="2">
        <dgm:presLayoutVars>
          <dgm:bulletEnabled val="1"/>
        </dgm:presLayoutVars>
      </dgm:prSet>
      <dgm:spPr/>
    </dgm:pt>
    <dgm:pt modelId="{20B666F6-C604-4A0D-81E6-E2DA9C299473}" type="pres">
      <dgm:prSet presAssocID="{7674E0CC-184C-42E8-B1FA-33C1FE1CF5C1}" presName="sp" presStyleCnt="0"/>
      <dgm:spPr/>
    </dgm:pt>
    <dgm:pt modelId="{D7ED8B34-A680-44E1-B1B1-ED48B2E28D59}" type="pres">
      <dgm:prSet presAssocID="{D0A1ABF7-BB8D-48A0-91CB-FCA83AA57B8D}" presName="linNode" presStyleCnt="0"/>
      <dgm:spPr/>
    </dgm:pt>
    <dgm:pt modelId="{6053FE6F-9AD1-4835-B271-D0365101C112}" type="pres">
      <dgm:prSet presAssocID="{D0A1ABF7-BB8D-48A0-91CB-FCA83AA57B8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1674361-600D-4E26-A410-39B7338D15A2}" type="pres">
      <dgm:prSet presAssocID="{D0A1ABF7-BB8D-48A0-91CB-FCA83AA57B8D}" presName="descendantText" presStyleLbl="alignAccFollowNode1" presStyleIdx="1" presStyleCnt="2">
        <dgm:presLayoutVars>
          <dgm:bulletEnabled val="1"/>
        </dgm:presLayoutVars>
      </dgm:prSet>
      <dgm:spPr/>
    </dgm:pt>
    <dgm:pt modelId="{39A638FC-ED47-4E66-A7AC-EE10D369ABC8}" type="pres">
      <dgm:prSet presAssocID="{FD7984B7-B3B0-47C9-9258-5B94F1F0573D}" presName="sp" presStyleCnt="0"/>
      <dgm:spPr/>
    </dgm:pt>
    <dgm:pt modelId="{C9E66556-AB69-4F85-8A27-F0F8C65344E6}" type="pres">
      <dgm:prSet presAssocID="{B1342DF0-DA2D-4185-B915-2EC5A3BFC86A}" presName="linNode" presStyleCnt="0"/>
      <dgm:spPr/>
    </dgm:pt>
    <dgm:pt modelId="{75D04B77-A2E0-4FEF-B8C2-B39657590CE4}" type="pres">
      <dgm:prSet presAssocID="{B1342DF0-DA2D-4185-B915-2EC5A3BFC86A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1781908-0CBD-4AF9-BAA7-B634992F3270}" type="presOf" srcId="{4BE8BB09-72C1-46F6-9390-08786E34ECF9}" destId="{01674361-600D-4E26-A410-39B7338D15A2}" srcOrd="0" destOrd="0" presId="urn:microsoft.com/office/officeart/2005/8/layout/vList5"/>
    <dgm:cxn modelId="{5D827314-BD6F-4725-91CD-046998DE8D0A}" srcId="{DAE70A1B-12B3-4F1E-BE9D-D3489C53AD33}" destId="{B1342DF0-DA2D-4185-B915-2EC5A3BFC86A}" srcOrd="2" destOrd="0" parTransId="{4A65C8BC-0A08-4A5D-B50D-14AD20B618C7}" sibTransId="{677E7750-8A1C-4186-A6A7-789AFF6BFEF0}"/>
    <dgm:cxn modelId="{172ED12A-7419-45E6-8DE6-B17E6D3A3841}" srcId="{DAE70A1B-12B3-4F1E-BE9D-D3489C53AD33}" destId="{8C68DA0C-2504-402D-A680-082BC096E82D}" srcOrd="0" destOrd="0" parTransId="{EF06BCEA-0EB4-42B3-97ED-A1C76B018360}" sibTransId="{7674E0CC-184C-42E8-B1FA-33C1FE1CF5C1}"/>
    <dgm:cxn modelId="{6C299A37-85EB-4EBC-B109-FA3D2B241F1A}" type="presOf" srcId="{DAE70A1B-12B3-4F1E-BE9D-D3489C53AD33}" destId="{23541740-2AA1-48F4-B1E3-0DF99001774E}" srcOrd="0" destOrd="0" presId="urn:microsoft.com/office/officeart/2005/8/layout/vList5"/>
    <dgm:cxn modelId="{90451E69-A008-45E4-9C99-D9FE9B8A762F}" type="presOf" srcId="{8C68DA0C-2504-402D-A680-082BC096E82D}" destId="{20C695C1-53A9-4BDE-AFAE-28C5504D6F50}" srcOrd="0" destOrd="0" presId="urn:microsoft.com/office/officeart/2005/8/layout/vList5"/>
    <dgm:cxn modelId="{EFFC1A4C-C39D-4675-92A4-544A7AF2CE00}" type="presOf" srcId="{B1342DF0-DA2D-4185-B915-2EC5A3BFC86A}" destId="{75D04B77-A2E0-4FEF-B8C2-B39657590CE4}" srcOrd="0" destOrd="0" presId="urn:microsoft.com/office/officeart/2005/8/layout/vList5"/>
    <dgm:cxn modelId="{D40DE477-9CFB-4CC7-A3BC-8510DD95F00C}" type="presOf" srcId="{D8D4665B-E0E9-4D6F-930C-33A5882A9F59}" destId="{3D429B22-D6AD-4B88-A88F-EC878C3D7E9C}" srcOrd="0" destOrd="0" presId="urn:microsoft.com/office/officeart/2005/8/layout/vList5"/>
    <dgm:cxn modelId="{503356B5-0E73-47DD-A528-C4D02B2F018F}" type="presOf" srcId="{D0A1ABF7-BB8D-48A0-91CB-FCA83AA57B8D}" destId="{6053FE6F-9AD1-4835-B271-D0365101C112}" srcOrd="0" destOrd="0" presId="urn:microsoft.com/office/officeart/2005/8/layout/vList5"/>
    <dgm:cxn modelId="{996EC0E7-6DBB-45F5-B70B-300D2432AC3F}" srcId="{D0A1ABF7-BB8D-48A0-91CB-FCA83AA57B8D}" destId="{4BE8BB09-72C1-46F6-9390-08786E34ECF9}" srcOrd="0" destOrd="0" parTransId="{3B7D95F5-1E23-4FD7-A50E-73DDD2506CE8}" sibTransId="{0BB2C8EC-BBA0-4C8C-8582-C88ABDA539F7}"/>
    <dgm:cxn modelId="{D16300F3-A083-4C9D-89E3-22E5DD71FD9C}" srcId="{8C68DA0C-2504-402D-A680-082BC096E82D}" destId="{D8D4665B-E0E9-4D6F-930C-33A5882A9F59}" srcOrd="0" destOrd="0" parTransId="{59008D9F-CBB3-4F58-921B-FDE1A87FFFDE}" sibTransId="{34846F87-A18E-4D3D-AC14-490A81049752}"/>
    <dgm:cxn modelId="{1EDB0CF9-312D-40AD-98A5-77D9B98F4178}" srcId="{DAE70A1B-12B3-4F1E-BE9D-D3489C53AD33}" destId="{D0A1ABF7-BB8D-48A0-91CB-FCA83AA57B8D}" srcOrd="1" destOrd="0" parTransId="{D7F57AC1-4199-4BF9-9155-62CB452F7CDA}" sibTransId="{FD7984B7-B3B0-47C9-9258-5B94F1F0573D}"/>
    <dgm:cxn modelId="{35DF17BC-A22D-4DB2-9858-DBA37B1748CC}" type="presParOf" srcId="{23541740-2AA1-48F4-B1E3-0DF99001774E}" destId="{8B8765FC-5F91-47DB-A578-55D105BAB8D8}" srcOrd="0" destOrd="0" presId="urn:microsoft.com/office/officeart/2005/8/layout/vList5"/>
    <dgm:cxn modelId="{34F60C95-3F49-4E6C-9399-2AF8A6826C47}" type="presParOf" srcId="{8B8765FC-5F91-47DB-A578-55D105BAB8D8}" destId="{20C695C1-53A9-4BDE-AFAE-28C5504D6F50}" srcOrd="0" destOrd="0" presId="urn:microsoft.com/office/officeart/2005/8/layout/vList5"/>
    <dgm:cxn modelId="{2D05D4AA-7160-41E8-B0E1-AFF1D320E816}" type="presParOf" srcId="{8B8765FC-5F91-47DB-A578-55D105BAB8D8}" destId="{3D429B22-D6AD-4B88-A88F-EC878C3D7E9C}" srcOrd="1" destOrd="0" presId="urn:microsoft.com/office/officeart/2005/8/layout/vList5"/>
    <dgm:cxn modelId="{7C51D1E1-91C1-4AE3-9B86-A078A33E654F}" type="presParOf" srcId="{23541740-2AA1-48F4-B1E3-0DF99001774E}" destId="{20B666F6-C604-4A0D-81E6-E2DA9C299473}" srcOrd="1" destOrd="0" presId="urn:microsoft.com/office/officeart/2005/8/layout/vList5"/>
    <dgm:cxn modelId="{6A25DBAC-BBBF-4D3A-8861-3D07EECE95A8}" type="presParOf" srcId="{23541740-2AA1-48F4-B1E3-0DF99001774E}" destId="{D7ED8B34-A680-44E1-B1B1-ED48B2E28D59}" srcOrd="2" destOrd="0" presId="urn:microsoft.com/office/officeart/2005/8/layout/vList5"/>
    <dgm:cxn modelId="{A3DAA2D3-F8F6-40BE-8881-769428C81080}" type="presParOf" srcId="{D7ED8B34-A680-44E1-B1B1-ED48B2E28D59}" destId="{6053FE6F-9AD1-4835-B271-D0365101C112}" srcOrd="0" destOrd="0" presId="urn:microsoft.com/office/officeart/2005/8/layout/vList5"/>
    <dgm:cxn modelId="{9B897437-2A07-4108-8AFF-8DD0D9E1DDA0}" type="presParOf" srcId="{D7ED8B34-A680-44E1-B1B1-ED48B2E28D59}" destId="{01674361-600D-4E26-A410-39B7338D15A2}" srcOrd="1" destOrd="0" presId="urn:microsoft.com/office/officeart/2005/8/layout/vList5"/>
    <dgm:cxn modelId="{FD93432A-B234-4A5C-AF0C-880C213A4BF6}" type="presParOf" srcId="{23541740-2AA1-48F4-B1E3-0DF99001774E}" destId="{39A638FC-ED47-4E66-A7AC-EE10D369ABC8}" srcOrd="3" destOrd="0" presId="urn:microsoft.com/office/officeart/2005/8/layout/vList5"/>
    <dgm:cxn modelId="{91F36583-C34D-454A-9B3A-C8B07F430A30}" type="presParOf" srcId="{23541740-2AA1-48F4-B1E3-0DF99001774E}" destId="{C9E66556-AB69-4F85-8A27-F0F8C65344E6}" srcOrd="4" destOrd="0" presId="urn:microsoft.com/office/officeart/2005/8/layout/vList5"/>
    <dgm:cxn modelId="{0F8B97B1-8624-4A30-9B0C-A4220D38EB57}" type="presParOf" srcId="{C9E66556-AB69-4F85-8A27-F0F8C65344E6}" destId="{75D04B77-A2E0-4FEF-B8C2-B39657590CE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DAF269-43B9-4681-99C0-8123DEF9CDB4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49FDD5A-427C-41DC-B2FB-1FA6B071AF9A}">
      <dgm:prSet/>
      <dgm:spPr/>
      <dgm:t>
        <a:bodyPr/>
        <a:lstStyle/>
        <a:p>
          <a:r>
            <a:rPr lang="en-US"/>
            <a:t>All Fabric Components</a:t>
          </a:r>
        </a:p>
      </dgm:t>
    </dgm:pt>
    <dgm:pt modelId="{B77E8740-0812-43D6-9D5C-E9949D03610E}" type="parTrans" cxnId="{95637AE3-1941-46E4-BA34-70F2E36CA72D}">
      <dgm:prSet/>
      <dgm:spPr/>
      <dgm:t>
        <a:bodyPr/>
        <a:lstStyle/>
        <a:p>
          <a:endParaRPr lang="en-US"/>
        </a:p>
      </dgm:t>
    </dgm:pt>
    <dgm:pt modelId="{F8D570EB-8D99-47AE-8DAE-274109F8FC55}" type="sibTrans" cxnId="{95637AE3-1941-46E4-BA34-70F2E36CA72D}">
      <dgm:prSet/>
      <dgm:spPr/>
      <dgm:t>
        <a:bodyPr/>
        <a:lstStyle/>
        <a:p>
          <a:endParaRPr lang="en-US"/>
        </a:p>
      </dgm:t>
    </dgm:pt>
    <dgm:pt modelId="{DF7B9006-0B58-4FED-8E3C-E0A8ED6C195C}">
      <dgm:prSet/>
      <dgm:spPr/>
      <dgm:t>
        <a:bodyPr/>
        <a:lstStyle/>
        <a:p>
          <a:r>
            <a:rPr lang="en-US" dirty="0"/>
            <a:t>Reason is the mix and match for the data products</a:t>
          </a:r>
        </a:p>
      </dgm:t>
    </dgm:pt>
    <dgm:pt modelId="{BF2B020A-CE7B-48EE-BBB2-677EB0744D10}" type="parTrans" cxnId="{F55A067E-F919-4788-9ED1-6FA190115AB8}">
      <dgm:prSet/>
      <dgm:spPr/>
      <dgm:t>
        <a:bodyPr/>
        <a:lstStyle/>
        <a:p>
          <a:endParaRPr lang="en-US"/>
        </a:p>
      </dgm:t>
    </dgm:pt>
    <dgm:pt modelId="{19998B92-693A-48A6-A53B-8D6071EE9DEE}" type="sibTrans" cxnId="{F55A067E-F919-4788-9ED1-6FA190115AB8}">
      <dgm:prSet/>
      <dgm:spPr/>
      <dgm:t>
        <a:bodyPr/>
        <a:lstStyle/>
        <a:p>
          <a:endParaRPr lang="en-US"/>
        </a:p>
      </dgm:t>
    </dgm:pt>
    <dgm:pt modelId="{FE0A99DE-2B29-49CA-AB13-C45E408AC341}">
      <dgm:prSet/>
      <dgm:spPr/>
      <dgm:t>
        <a:bodyPr/>
        <a:lstStyle/>
        <a:p>
          <a:r>
            <a:rPr lang="en-US"/>
            <a:t>OneLake Data Hub</a:t>
          </a:r>
        </a:p>
      </dgm:t>
    </dgm:pt>
    <dgm:pt modelId="{035BAAD1-4F9F-4855-8243-8C10A140CF82}" type="parTrans" cxnId="{AFCBC7E4-34AA-47CE-8E5E-DBE976FA7783}">
      <dgm:prSet/>
      <dgm:spPr/>
      <dgm:t>
        <a:bodyPr/>
        <a:lstStyle/>
        <a:p>
          <a:endParaRPr lang="en-US"/>
        </a:p>
      </dgm:t>
    </dgm:pt>
    <dgm:pt modelId="{D720C29F-885B-4354-9A19-2F581B8DD0A1}" type="sibTrans" cxnId="{AFCBC7E4-34AA-47CE-8E5E-DBE976FA7783}">
      <dgm:prSet/>
      <dgm:spPr/>
      <dgm:t>
        <a:bodyPr/>
        <a:lstStyle/>
        <a:p>
          <a:endParaRPr lang="en-US"/>
        </a:p>
      </dgm:t>
    </dgm:pt>
    <dgm:pt modelId="{571515D1-E477-4737-BB77-42BC2CF71DFB}">
      <dgm:prSet/>
      <dgm:spPr/>
      <dgm:t>
        <a:bodyPr/>
        <a:lstStyle/>
        <a:p>
          <a:r>
            <a:rPr lang="en-US"/>
            <a:t>Domains</a:t>
          </a:r>
        </a:p>
      </dgm:t>
    </dgm:pt>
    <dgm:pt modelId="{1A936C09-C788-40A8-8932-0A6BE7BFEA7B}" type="parTrans" cxnId="{5607A960-AC12-4D58-9EEC-4FDA2F6576BC}">
      <dgm:prSet/>
      <dgm:spPr/>
      <dgm:t>
        <a:bodyPr/>
        <a:lstStyle/>
        <a:p>
          <a:endParaRPr lang="en-US"/>
        </a:p>
      </dgm:t>
    </dgm:pt>
    <dgm:pt modelId="{7759320C-4FE9-450D-9D20-FB34D2F25CE5}" type="sibTrans" cxnId="{5607A960-AC12-4D58-9EEC-4FDA2F6576BC}">
      <dgm:prSet/>
      <dgm:spPr/>
      <dgm:t>
        <a:bodyPr/>
        <a:lstStyle/>
        <a:p>
          <a:endParaRPr lang="en-US"/>
        </a:p>
      </dgm:t>
    </dgm:pt>
    <dgm:pt modelId="{4FE51604-7BFD-4224-B1CC-4E5E14BC72C8}">
      <dgm:prSet/>
      <dgm:spPr/>
      <dgm:t>
        <a:bodyPr/>
        <a:lstStyle/>
        <a:p>
          <a:r>
            <a:rPr lang="en-US"/>
            <a:t>Governance</a:t>
          </a:r>
        </a:p>
      </dgm:t>
    </dgm:pt>
    <dgm:pt modelId="{0E163B21-C375-4E1D-B1FA-1246B7611E66}" type="parTrans" cxnId="{B890A933-107F-4362-BC7E-061D48994A91}">
      <dgm:prSet/>
      <dgm:spPr/>
      <dgm:t>
        <a:bodyPr/>
        <a:lstStyle/>
        <a:p>
          <a:endParaRPr lang="en-US"/>
        </a:p>
      </dgm:t>
    </dgm:pt>
    <dgm:pt modelId="{5B96E84C-B052-4DC1-ABE8-044043E1FBE4}" type="sibTrans" cxnId="{B890A933-107F-4362-BC7E-061D48994A91}">
      <dgm:prSet/>
      <dgm:spPr/>
      <dgm:t>
        <a:bodyPr/>
        <a:lstStyle/>
        <a:p>
          <a:endParaRPr lang="en-US"/>
        </a:p>
      </dgm:t>
    </dgm:pt>
    <dgm:pt modelId="{9CBBA45D-923E-4A2E-BF5C-B96C4BACE43D}">
      <dgm:prSet/>
      <dgm:spPr/>
      <dgm:t>
        <a:bodyPr/>
        <a:lstStyle/>
        <a:p>
          <a:r>
            <a:rPr lang="en-US" dirty="0"/>
            <a:t>Microsoft Purview</a:t>
          </a:r>
        </a:p>
      </dgm:t>
    </dgm:pt>
    <dgm:pt modelId="{3AD43FBE-03A0-4CE2-B653-6149297BD40D}" type="parTrans" cxnId="{E28FD358-A9D7-4C8A-B242-265D9BB90E9F}">
      <dgm:prSet/>
      <dgm:spPr/>
      <dgm:t>
        <a:bodyPr/>
        <a:lstStyle/>
        <a:p>
          <a:endParaRPr lang="en-US"/>
        </a:p>
      </dgm:t>
    </dgm:pt>
    <dgm:pt modelId="{117206E8-7622-4378-A5DE-488CE9BBD264}" type="sibTrans" cxnId="{E28FD358-A9D7-4C8A-B242-265D9BB90E9F}">
      <dgm:prSet/>
      <dgm:spPr/>
      <dgm:t>
        <a:bodyPr/>
        <a:lstStyle/>
        <a:p>
          <a:endParaRPr lang="en-US"/>
        </a:p>
      </dgm:t>
    </dgm:pt>
    <dgm:pt modelId="{7B6294E7-20D5-4A46-AC85-41199CE6E186}">
      <dgm:prSet/>
      <dgm:spPr/>
      <dgm:t>
        <a:bodyPr/>
        <a:lstStyle/>
        <a:p>
          <a:r>
            <a:rPr lang="en-US" dirty="0"/>
            <a:t>Especially Shortcuts and Mirrored DBs</a:t>
          </a:r>
        </a:p>
      </dgm:t>
    </dgm:pt>
    <dgm:pt modelId="{39B6BECD-1619-4769-9805-25734ACC2D40}" type="parTrans" cxnId="{59897666-0827-4597-9408-38EA24FEC40F}">
      <dgm:prSet/>
      <dgm:spPr/>
      <dgm:t>
        <a:bodyPr/>
        <a:lstStyle/>
        <a:p>
          <a:endParaRPr lang="en-US"/>
        </a:p>
      </dgm:t>
    </dgm:pt>
    <dgm:pt modelId="{6F64364B-8A53-41E6-B3AB-38D98B1371A2}" type="sibTrans" cxnId="{59897666-0827-4597-9408-38EA24FEC40F}">
      <dgm:prSet/>
      <dgm:spPr/>
      <dgm:t>
        <a:bodyPr/>
        <a:lstStyle/>
        <a:p>
          <a:endParaRPr lang="en-US"/>
        </a:p>
      </dgm:t>
    </dgm:pt>
    <dgm:pt modelId="{49B2D1F4-8F81-4C9A-9578-E844B75C1753}" type="pres">
      <dgm:prSet presAssocID="{99DAF269-43B9-4681-99C0-8123DEF9CDB4}" presName="Name0" presStyleCnt="0">
        <dgm:presLayoutVars>
          <dgm:dir/>
          <dgm:animLvl val="lvl"/>
          <dgm:resizeHandles val="exact"/>
        </dgm:presLayoutVars>
      </dgm:prSet>
      <dgm:spPr/>
    </dgm:pt>
    <dgm:pt modelId="{12F248D5-A2DB-430A-8D8B-394415F9B7DE}" type="pres">
      <dgm:prSet presAssocID="{249FDD5A-427C-41DC-B2FB-1FA6B071AF9A}" presName="linNode" presStyleCnt="0"/>
      <dgm:spPr/>
    </dgm:pt>
    <dgm:pt modelId="{B852DC26-5CF6-425B-B1DB-4F14939FE04B}" type="pres">
      <dgm:prSet presAssocID="{249FDD5A-427C-41DC-B2FB-1FA6B071AF9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061F340-896E-466F-953C-F02E2AE33D9E}" type="pres">
      <dgm:prSet presAssocID="{249FDD5A-427C-41DC-B2FB-1FA6B071AF9A}" presName="descendantText" presStyleLbl="alignAccFollowNode1" presStyleIdx="0" presStyleCnt="2">
        <dgm:presLayoutVars>
          <dgm:bulletEnabled val="1"/>
        </dgm:presLayoutVars>
      </dgm:prSet>
      <dgm:spPr/>
    </dgm:pt>
    <dgm:pt modelId="{F1341D28-6E9B-4675-90B6-33A4FAC796BB}" type="pres">
      <dgm:prSet presAssocID="{F8D570EB-8D99-47AE-8DAE-274109F8FC55}" presName="sp" presStyleCnt="0"/>
      <dgm:spPr/>
    </dgm:pt>
    <dgm:pt modelId="{75810EBE-5D54-4893-B5B4-A5031B4F254D}" type="pres">
      <dgm:prSet presAssocID="{FE0A99DE-2B29-49CA-AB13-C45E408AC341}" presName="linNode" presStyleCnt="0"/>
      <dgm:spPr/>
    </dgm:pt>
    <dgm:pt modelId="{5BEE74FE-05E1-4A93-BECD-223C6142FB1C}" type="pres">
      <dgm:prSet presAssocID="{FE0A99DE-2B29-49CA-AB13-C45E408AC34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A376E6B-B32A-4C48-A458-208F7B313BDB}" type="pres">
      <dgm:prSet presAssocID="{FE0A99DE-2B29-49CA-AB13-C45E408AC34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8937516-57A9-4F92-BC2C-FC04C484581D}" type="presOf" srcId="{9CBBA45D-923E-4A2E-BF5C-B96C4BACE43D}" destId="{4A376E6B-B32A-4C48-A458-208F7B313BDB}" srcOrd="0" destOrd="2" presId="urn:microsoft.com/office/officeart/2005/8/layout/vList5"/>
    <dgm:cxn modelId="{09E80F1D-76D9-4A77-AA9C-AEA6D14A9F28}" type="presOf" srcId="{DF7B9006-0B58-4FED-8E3C-E0A8ED6C195C}" destId="{9061F340-896E-466F-953C-F02E2AE33D9E}" srcOrd="0" destOrd="0" presId="urn:microsoft.com/office/officeart/2005/8/layout/vList5"/>
    <dgm:cxn modelId="{7853E831-6F56-4F45-A318-2DD7A4CD072A}" type="presOf" srcId="{249FDD5A-427C-41DC-B2FB-1FA6B071AF9A}" destId="{B852DC26-5CF6-425B-B1DB-4F14939FE04B}" srcOrd="0" destOrd="0" presId="urn:microsoft.com/office/officeart/2005/8/layout/vList5"/>
    <dgm:cxn modelId="{B890A933-107F-4362-BC7E-061D48994A91}" srcId="{FE0A99DE-2B29-49CA-AB13-C45E408AC341}" destId="{4FE51604-7BFD-4224-B1CC-4E5E14BC72C8}" srcOrd="1" destOrd="0" parTransId="{0E163B21-C375-4E1D-B1FA-1246B7611E66}" sibTransId="{5B96E84C-B052-4DC1-ABE8-044043E1FBE4}"/>
    <dgm:cxn modelId="{5607A960-AC12-4D58-9EEC-4FDA2F6576BC}" srcId="{FE0A99DE-2B29-49CA-AB13-C45E408AC341}" destId="{571515D1-E477-4737-BB77-42BC2CF71DFB}" srcOrd="0" destOrd="0" parTransId="{1A936C09-C788-40A8-8932-0A6BE7BFEA7B}" sibTransId="{7759320C-4FE9-450D-9D20-FB34D2F25CE5}"/>
    <dgm:cxn modelId="{1887A041-1784-4E1B-9D60-361EC9C053FD}" type="presOf" srcId="{4FE51604-7BFD-4224-B1CC-4E5E14BC72C8}" destId="{4A376E6B-B32A-4C48-A458-208F7B313BDB}" srcOrd="0" destOrd="1" presId="urn:microsoft.com/office/officeart/2005/8/layout/vList5"/>
    <dgm:cxn modelId="{59897666-0827-4597-9408-38EA24FEC40F}" srcId="{249FDD5A-427C-41DC-B2FB-1FA6B071AF9A}" destId="{7B6294E7-20D5-4A46-AC85-41199CE6E186}" srcOrd="1" destOrd="0" parTransId="{39B6BECD-1619-4769-9805-25734ACC2D40}" sibTransId="{6F64364B-8A53-41E6-B3AB-38D98B1371A2}"/>
    <dgm:cxn modelId="{444E8948-42A3-4EDD-A431-E8065254EDBC}" type="presOf" srcId="{7B6294E7-20D5-4A46-AC85-41199CE6E186}" destId="{9061F340-896E-466F-953C-F02E2AE33D9E}" srcOrd="0" destOrd="1" presId="urn:microsoft.com/office/officeart/2005/8/layout/vList5"/>
    <dgm:cxn modelId="{E28FD358-A9D7-4C8A-B242-265D9BB90E9F}" srcId="{FE0A99DE-2B29-49CA-AB13-C45E408AC341}" destId="{9CBBA45D-923E-4A2E-BF5C-B96C4BACE43D}" srcOrd="2" destOrd="0" parTransId="{3AD43FBE-03A0-4CE2-B653-6149297BD40D}" sibTransId="{117206E8-7622-4378-A5DE-488CE9BBD264}"/>
    <dgm:cxn modelId="{F55A067E-F919-4788-9ED1-6FA190115AB8}" srcId="{249FDD5A-427C-41DC-B2FB-1FA6B071AF9A}" destId="{DF7B9006-0B58-4FED-8E3C-E0A8ED6C195C}" srcOrd="0" destOrd="0" parTransId="{BF2B020A-CE7B-48EE-BBB2-677EB0744D10}" sibTransId="{19998B92-693A-48A6-A53B-8D6071EE9DEE}"/>
    <dgm:cxn modelId="{530D479C-BFBF-41D7-B330-2385D98AD899}" type="presOf" srcId="{99DAF269-43B9-4681-99C0-8123DEF9CDB4}" destId="{49B2D1F4-8F81-4C9A-9578-E844B75C1753}" srcOrd="0" destOrd="0" presId="urn:microsoft.com/office/officeart/2005/8/layout/vList5"/>
    <dgm:cxn modelId="{DF1D4CBA-B11A-4B6F-B1ED-8DCFEA0335FB}" type="presOf" srcId="{FE0A99DE-2B29-49CA-AB13-C45E408AC341}" destId="{5BEE74FE-05E1-4A93-BECD-223C6142FB1C}" srcOrd="0" destOrd="0" presId="urn:microsoft.com/office/officeart/2005/8/layout/vList5"/>
    <dgm:cxn modelId="{95637AE3-1941-46E4-BA34-70F2E36CA72D}" srcId="{99DAF269-43B9-4681-99C0-8123DEF9CDB4}" destId="{249FDD5A-427C-41DC-B2FB-1FA6B071AF9A}" srcOrd="0" destOrd="0" parTransId="{B77E8740-0812-43D6-9D5C-E9949D03610E}" sibTransId="{F8D570EB-8D99-47AE-8DAE-274109F8FC55}"/>
    <dgm:cxn modelId="{478E60E4-A935-4435-8C0D-CD1262EA328D}" type="presOf" srcId="{571515D1-E477-4737-BB77-42BC2CF71DFB}" destId="{4A376E6B-B32A-4C48-A458-208F7B313BDB}" srcOrd="0" destOrd="0" presId="urn:microsoft.com/office/officeart/2005/8/layout/vList5"/>
    <dgm:cxn modelId="{AFCBC7E4-34AA-47CE-8E5E-DBE976FA7783}" srcId="{99DAF269-43B9-4681-99C0-8123DEF9CDB4}" destId="{FE0A99DE-2B29-49CA-AB13-C45E408AC341}" srcOrd="1" destOrd="0" parTransId="{035BAAD1-4F9F-4855-8243-8C10A140CF82}" sibTransId="{D720C29F-885B-4354-9A19-2F581B8DD0A1}"/>
    <dgm:cxn modelId="{633CA325-3D42-4438-909E-FA6703B25E45}" type="presParOf" srcId="{49B2D1F4-8F81-4C9A-9578-E844B75C1753}" destId="{12F248D5-A2DB-430A-8D8B-394415F9B7DE}" srcOrd="0" destOrd="0" presId="urn:microsoft.com/office/officeart/2005/8/layout/vList5"/>
    <dgm:cxn modelId="{817738E0-D602-4056-8EA1-909BCB8BF2E3}" type="presParOf" srcId="{12F248D5-A2DB-430A-8D8B-394415F9B7DE}" destId="{B852DC26-5CF6-425B-B1DB-4F14939FE04B}" srcOrd="0" destOrd="0" presId="urn:microsoft.com/office/officeart/2005/8/layout/vList5"/>
    <dgm:cxn modelId="{202398DC-57CA-49E1-8CCA-99916F12BD63}" type="presParOf" srcId="{12F248D5-A2DB-430A-8D8B-394415F9B7DE}" destId="{9061F340-896E-466F-953C-F02E2AE33D9E}" srcOrd="1" destOrd="0" presId="urn:microsoft.com/office/officeart/2005/8/layout/vList5"/>
    <dgm:cxn modelId="{DE65A648-A95E-4F52-B54A-899BAFF836E7}" type="presParOf" srcId="{49B2D1F4-8F81-4C9A-9578-E844B75C1753}" destId="{F1341D28-6E9B-4675-90B6-33A4FAC796BB}" srcOrd="1" destOrd="0" presId="urn:microsoft.com/office/officeart/2005/8/layout/vList5"/>
    <dgm:cxn modelId="{546D6AA8-0980-4E21-A378-2836D99E37B0}" type="presParOf" srcId="{49B2D1F4-8F81-4C9A-9578-E844B75C1753}" destId="{75810EBE-5D54-4893-B5B4-A5031B4F254D}" srcOrd="2" destOrd="0" presId="urn:microsoft.com/office/officeart/2005/8/layout/vList5"/>
    <dgm:cxn modelId="{08DEE612-790B-47CD-BC9E-2F73F053FC6C}" type="presParOf" srcId="{75810EBE-5D54-4893-B5B4-A5031B4F254D}" destId="{5BEE74FE-05E1-4A93-BECD-223C6142FB1C}" srcOrd="0" destOrd="0" presId="urn:microsoft.com/office/officeart/2005/8/layout/vList5"/>
    <dgm:cxn modelId="{51842AD0-1416-4615-B6FE-B4A253931085}" type="presParOf" srcId="{75810EBE-5D54-4893-B5B4-A5031B4F254D}" destId="{4A376E6B-B32A-4C48-A458-208F7B313B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92BF60-015A-46D4-8ED4-B2DF33EBBC99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10C27EB-93AE-4661-B6F6-D4E3360E4889}">
      <dgm:prSet/>
      <dgm:spPr/>
      <dgm:t>
        <a:bodyPr/>
        <a:lstStyle/>
        <a:p>
          <a:r>
            <a:rPr lang="en-US"/>
            <a:t>Tenant</a:t>
          </a:r>
        </a:p>
      </dgm:t>
    </dgm:pt>
    <dgm:pt modelId="{F115563E-5BB9-4568-A139-1B850EF9FAB5}" type="parTrans" cxnId="{01C42DD8-F923-4918-B2C1-88674012E053}">
      <dgm:prSet/>
      <dgm:spPr/>
      <dgm:t>
        <a:bodyPr/>
        <a:lstStyle/>
        <a:p>
          <a:endParaRPr lang="en-US"/>
        </a:p>
      </dgm:t>
    </dgm:pt>
    <dgm:pt modelId="{03AA1C46-5F2D-411C-8949-E119B8E985F6}" type="sibTrans" cxnId="{01C42DD8-F923-4918-B2C1-88674012E053}">
      <dgm:prSet/>
      <dgm:spPr/>
      <dgm:t>
        <a:bodyPr/>
        <a:lstStyle/>
        <a:p>
          <a:endParaRPr lang="en-US"/>
        </a:p>
      </dgm:t>
    </dgm:pt>
    <dgm:pt modelId="{BE623DB2-3B02-42DA-BBD2-6F5B243BC8CC}">
      <dgm:prSet/>
      <dgm:spPr/>
      <dgm:t>
        <a:bodyPr/>
        <a:lstStyle/>
        <a:p>
          <a:r>
            <a:rPr lang="en-US"/>
            <a:t>Capacities</a:t>
          </a:r>
        </a:p>
      </dgm:t>
    </dgm:pt>
    <dgm:pt modelId="{0D0E0F93-0C09-45F6-9E65-D880CF4F3999}" type="parTrans" cxnId="{F3C9BE63-1429-4D15-B35E-E9515D6C3760}">
      <dgm:prSet/>
      <dgm:spPr/>
      <dgm:t>
        <a:bodyPr/>
        <a:lstStyle/>
        <a:p>
          <a:endParaRPr lang="en-US"/>
        </a:p>
      </dgm:t>
    </dgm:pt>
    <dgm:pt modelId="{739A8A49-7850-4ABF-9FB9-4EBD942330A0}" type="sibTrans" cxnId="{F3C9BE63-1429-4D15-B35E-E9515D6C3760}">
      <dgm:prSet/>
      <dgm:spPr/>
      <dgm:t>
        <a:bodyPr/>
        <a:lstStyle/>
        <a:p>
          <a:endParaRPr lang="en-US"/>
        </a:p>
      </dgm:t>
    </dgm:pt>
    <dgm:pt modelId="{E65A9235-F4C9-4C7B-876A-D35BFFE3A892}">
      <dgm:prSet/>
      <dgm:spPr/>
      <dgm:t>
        <a:bodyPr/>
        <a:lstStyle/>
        <a:p>
          <a:r>
            <a:rPr lang="en-US"/>
            <a:t>Workspaces</a:t>
          </a:r>
        </a:p>
      </dgm:t>
    </dgm:pt>
    <dgm:pt modelId="{2056DA7A-A2C3-4A7B-900A-1566AB1EBCCC}" type="parTrans" cxnId="{9EA104BA-BFE3-468A-ACA3-ED872A1661EA}">
      <dgm:prSet/>
      <dgm:spPr/>
      <dgm:t>
        <a:bodyPr/>
        <a:lstStyle/>
        <a:p>
          <a:endParaRPr lang="en-US"/>
        </a:p>
      </dgm:t>
    </dgm:pt>
    <dgm:pt modelId="{74B6E79F-E5C4-4DE2-A446-C4A0A17039FE}" type="sibTrans" cxnId="{9EA104BA-BFE3-468A-ACA3-ED872A1661EA}">
      <dgm:prSet/>
      <dgm:spPr/>
      <dgm:t>
        <a:bodyPr/>
        <a:lstStyle/>
        <a:p>
          <a:endParaRPr lang="en-US"/>
        </a:p>
      </dgm:t>
    </dgm:pt>
    <dgm:pt modelId="{22B60A4B-F80E-42D1-9FF1-1B099A9EE322}">
      <dgm:prSet/>
      <dgm:spPr/>
      <dgm:t>
        <a:bodyPr/>
        <a:lstStyle/>
        <a:p>
          <a:r>
            <a:rPr lang="en-US"/>
            <a:t>Artifacts</a:t>
          </a:r>
        </a:p>
      </dgm:t>
    </dgm:pt>
    <dgm:pt modelId="{3EF983DF-5A58-4EA0-B3A8-507006DB7AC8}" type="parTrans" cxnId="{47547EA3-3D6F-4A16-939B-3E760A908CFA}">
      <dgm:prSet/>
      <dgm:spPr/>
      <dgm:t>
        <a:bodyPr/>
        <a:lstStyle/>
        <a:p>
          <a:endParaRPr lang="en-US"/>
        </a:p>
      </dgm:t>
    </dgm:pt>
    <dgm:pt modelId="{3A9267B0-FF16-4E92-A1AF-2BC615037AB2}" type="sibTrans" cxnId="{47547EA3-3D6F-4A16-939B-3E760A908CFA}">
      <dgm:prSet/>
      <dgm:spPr/>
      <dgm:t>
        <a:bodyPr/>
        <a:lstStyle/>
        <a:p>
          <a:endParaRPr lang="en-US"/>
        </a:p>
      </dgm:t>
    </dgm:pt>
    <dgm:pt modelId="{A0497630-ADEA-4D8E-AEAB-D26279D8D1EB}">
      <dgm:prSet/>
      <dgm:spPr/>
      <dgm:t>
        <a:bodyPr/>
        <a:lstStyle/>
        <a:p>
          <a:r>
            <a:rPr lang="en-US"/>
            <a:t>All components. Including features like Shortcuts &amp; Mirroring</a:t>
          </a:r>
        </a:p>
      </dgm:t>
    </dgm:pt>
    <dgm:pt modelId="{753BFA40-CCD1-4CD6-9BEE-EAEFD039CB1E}" type="parTrans" cxnId="{DF530169-6CF9-46C3-9359-3229D87FFE6E}">
      <dgm:prSet/>
      <dgm:spPr/>
      <dgm:t>
        <a:bodyPr/>
        <a:lstStyle/>
        <a:p>
          <a:endParaRPr lang="en-US"/>
        </a:p>
      </dgm:t>
    </dgm:pt>
    <dgm:pt modelId="{EDBF3325-F156-4D9A-AE2D-9CF9B000A055}" type="sibTrans" cxnId="{DF530169-6CF9-46C3-9359-3229D87FFE6E}">
      <dgm:prSet/>
      <dgm:spPr/>
      <dgm:t>
        <a:bodyPr/>
        <a:lstStyle/>
        <a:p>
          <a:endParaRPr lang="en-US"/>
        </a:p>
      </dgm:t>
    </dgm:pt>
    <dgm:pt modelId="{45832BA1-F285-433B-AC6B-134276094783}" type="pres">
      <dgm:prSet presAssocID="{EA92BF60-015A-46D4-8ED4-B2DF33EBBC99}" presName="linear" presStyleCnt="0">
        <dgm:presLayoutVars>
          <dgm:dir/>
          <dgm:animLvl val="lvl"/>
          <dgm:resizeHandles val="exact"/>
        </dgm:presLayoutVars>
      </dgm:prSet>
      <dgm:spPr/>
    </dgm:pt>
    <dgm:pt modelId="{8E9EED93-8EE8-4682-9C15-010B20DBD87E}" type="pres">
      <dgm:prSet presAssocID="{210C27EB-93AE-4661-B6F6-D4E3360E4889}" presName="parentLin" presStyleCnt="0"/>
      <dgm:spPr/>
    </dgm:pt>
    <dgm:pt modelId="{F6B8B8F8-402B-40A3-AB54-F8DB591679CC}" type="pres">
      <dgm:prSet presAssocID="{210C27EB-93AE-4661-B6F6-D4E3360E4889}" presName="parentLeftMargin" presStyleLbl="node1" presStyleIdx="0" presStyleCnt="4"/>
      <dgm:spPr/>
    </dgm:pt>
    <dgm:pt modelId="{520FA501-C852-4AF9-8A24-2E637E931997}" type="pres">
      <dgm:prSet presAssocID="{210C27EB-93AE-4661-B6F6-D4E3360E48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E28591-C9D5-465F-844D-A968D8FA1C70}" type="pres">
      <dgm:prSet presAssocID="{210C27EB-93AE-4661-B6F6-D4E3360E4889}" presName="negativeSpace" presStyleCnt="0"/>
      <dgm:spPr/>
    </dgm:pt>
    <dgm:pt modelId="{8537F2EE-A688-4E6E-B3FB-7DCD80C56C23}" type="pres">
      <dgm:prSet presAssocID="{210C27EB-93AE-4661-B6F6-D4E3360E4889}" presName="childText" presStyleLbl="conFgAcc1" presStyleIdx="0" presStyleCnt="4">
        <dgm:presLayoutVars>
          <dgm:bulletEnabled val="1"/>
        </dgm:presLayoutVars>
      </dgm:prSet>
      <dgm:spPr/>
    </dgm:pt>
    <dgm:pt modelId="{363E5A58-2C90-4176-AADA-CE17EC914306}" type="pres">
      <dgm:prSet presAssocID="{03AA1C46-5F2D-411C-8949-E119B8E985F6}" presName="spaceBetweenRectangles" presStyleCnt="0"/>
      <dgm:spPr/>
    </dgm:pt>
    <dgm:pt modelId="{6BFCEA83-2503-43E9-BC02-DDEE055238AE}" type="pres">
      <dgm:prSet presAssocID="{BE623DB2-3B02-42DA-BBD2-6F5B243BC8CC}" presName="parentLin" presStyleCnt="0"/>
      <dgm:spPr/>
    </dgm:pt>
    <dgm:pt modelId="{4A2A220A-61F7-4F36-BA99-34D992B30E46}" type="pres">
      <dgm:prSet presAssocID="{BE623DB2-3B02-42DA-BBD2-6F5B243BC8CC}" presName="parentLeftMargin" presStyleLbl="node1" presStyleIdx="0" presStyleCnt="4"/>
      <dgm:spPr/>
    </dgm:pt>
    <dgm:pt modelId="{CCDA316F-001D-41F6-A7B3-B9DAB0D392CF}" type="pres">
      <dgm:prSet presAssocID="{BE623DB2-3B02-42DA-BBD2-6F5B243BC8C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0A3450A-73C9-4E5A-A026-8EC9B28B8901}" type="pres">
      <dgm:prSet presAssocID="{BE623DB2-3B02-42DA-BBD2-6F5B243BC8CC}" presName="negativeSpace" presStyleCnt="0"/>
      <dgm:spPr/>
    </dgm:pt>
    <dgm:pt modelId="{E9B104DF-5407-489C-8359-75595D79F548}" type="pres">
      <dgm:prSet presAssocID="{BE623DB2-3B02-42DA-BBD2-6F5B243BC8CC}" presName="childText" presStyleLbl="conFgAcc1" presStyleIdx="1" presStyleCnt="4">
        <dgm:presLayoutVars>
          <dgm:bulletEnabled val="1"/>
        </dgm:presLayoutVars>
      </dgm:prSet>
      <dgm:spPr/>
    </dgm:pt>
    <dgm:pt modelId="{2D1A3A9B-708C-4D8C-A692-CB87133930C9}" type="pres">
      <dgm:prSet presAssocID="{739A8A49-7850-4ABF-9FB9-4EBD942330A0}" presName="spaceBetweenRectangles" presStyleCnt="0"/>
      <dgm:spPr/>
    </dgm:pt>
    <dgm:pt modelId="{13B3747D-3BB2-4802-9330-95A499C7326C}" type="pres">
      <dgm:prSet presAssocID="{E65A9235-F4C9-4C7B-876A-D35BFFE3A892}" presName="parentLin" presStyleCnt="0"/>
      <dgm:spPr/>
    </dgm:pt>
    <dgm:pt modelId="{5AD9C805-A822-484D-987C-76A03E13F690}" type="pres">
      <dgm:prSet presAssocID="{E65A9235-F4C9-4C7B-876A-D35BFFE3A892}" presName="parentLeftMargin" presStyleLbl="node1" presStyleIdx="1" presStyleCnt="4"/>
      <dgm:spPr/>
    </dgm:pt>
    <dgm:pt modelId="{9FA9A759-0C4D-4F2C-BF41-F0C0E811782B}" type="pres">
      <dgm:prSet presAssocID="{E65A9235-F4C9-4C7B-876A-D35BFFE3A89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9EE172C-645B-47D2-A086-6599515386F3}" type="pres">
      <dgm:prSet presAssocID="{E65A9235-F4C9-4C7B-876A-D35BFFE3A892}" presName="negativeSpace" presStyleCnt="0"/>
      <dgm:spPr/>
    </dgm:pt>
    <dgm:pt modelId="{4714BD2D-B739-436F-94DD-8C5075443B30}" type="pres">
      <dgm:prSet presAssocID="{E65A9235-F4C9-4C7B-876A-D35BFFE3A892}" presName="childText" presStyleLbl="conFgAcc1" presStyleIdx="2" presStyleCnt="4">
        <dgm:presLayoutVars>
          <dgm:bulletEnabled val="1"/>
        </dgm:presLayoutVars>
      </dgm:prSet>
      <dgm:spPr/>
    </dgm:pt>
    <dgm:pt modelId="{831E15C0-FCDC-4F53-B601-ACB0F5CB6B13}" type="pres">
      <dgm:prSet presAssocID="{74B6E79F-E5C4-4DE2-A446-C4A0A17039FE}" presName="spaceBetweenRectangles" presStyleCnt="0"/>
      <dgm:spPr/>
    </dgm:pt>
    <dgm:pt modelId="{35C777A6-E07B-428B-80F6-64F0CC634B2D}" type="pres">
      <dgm:prSet presAssocID="{22B60A4B-F80E-42D1-9FF1-1B099A9EE322}" presName="parentLin" presStyleCnt="0"/>
      <dgm:spPr/>
    </dgm:pt>
    <dgm:pt modelId="{0ED52418-AD46-4B20-B862-E8040BD41CD4}" type="pres">
      <dgm:prSet presAssocID="{22B60A4B-F80E-42D1-9FF1-1B099A9EE322}" presName="parentLeftMargin" presStyleLbl="node1" presStyleIdx="2" presStyleCnt="4"/>
      <dgm:spPr/>
    </dgm:pt>
    <dgm:pt modelId="{B4495DBC-F301-4AFE-8AE2-F9D8DDF30951}" type="pres">
      <dgm:prSet presAssocID="{22B60A4B-F80E-42D1-9FF1-1B099A9EE32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5D8755-BEB4-40E7-BCD0-F81F3C4DB61A}" type="pres">
      <dgm:prSet presAssocID="{22B60A4B-F80E-42D1-9FF1-1B099A9EE322}" presName="negativeSpace" presStyleCnt="0"/>
      <dgm:spPr/>
    </dgm:pt>
    <dgm:pt modelId="{9E451E7D-72FD-450A-8BC6-A9D25A8BB240}" type="pres">
      <dgm:prSet presAssocID="{22B60A4B-F80E-42D1-9FF1-1B099A9EE32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0296F0C-72FD-44B7-8E5D-D84C347B6E4C}" type="presOf" srcId="{BE623DB2-3B02-42DA-BBD2-6F5B243BC8CC}" destId="{CCDA316F-001D-41F6-A7B3-B9DAB0D392CF}" srcOrd="1" destOrd="0" presId="urn:microsoft.com/office/officeart/2005/8/layout/list1"/>
    <dgm:cxn modelId="{D2CE7A15-2831-4B03-8619-C9D308274F44}" type="presOf" srcId="{E65A9235-F4C9-4C7B-876A-D35BFFE3A892}" destId="{5AD9C805-A822-484D-987C-76A03E13F690}" srcOrd="0" destOrd="0" presId="urn:microsoft.com/office/officeart/2005/8/layout/list1"/>
    <dgm:cxn modelId="{40EDD51A-572D-44BF-AFAA-DBF876743983}" type="presOf" srcId="{22B60A4B-F80E-42D1-9FF1-1B099A9EE322}" destId="{B4495DBC-F301-4AFE-8AE2-F9D8DDF30951}" srcOrd="1" destOrd="0" presId="urn:microsoft.com/office/officeart/2005/8/layout/list1"/>
    <dgm:cxn modelId="{0A9AA722-A731-47F4-AE3E-C8AAB215E0C5}" type="presOf" srcId="{E65A9235-F4C9-4C7B-876A-D35BFFE3A892}" destId="{9FA9A759-0C4D-4F2C-BF41-F0C0E811782B}" srcOrd="1" destOrd="0" presId="urn:microsoft.com/office/officeart/2005/8/layout/list1"/>
    <dgm:cxn modelId="{21F5832F-1E66-4F11-8481-44C79B1AEA38}" type="presOf" srcId="{EA92BF60-015A-46D4-8ED4-B2DF33EBBC99}" destId="{45832BA1-F285-433B-AC6B-134276094783}" srcOrd="0" destOrd="0" presId="urn:microsoft.com/office/officeart/2005/8/layout/list1"/>
    <dgm:cxn modelId="{F3C9BE63-1429-4D15-B35E-E9515D6C3760}" srcId="{EA92BF60-015A-46D4-8ED4-B2DF33EBBC99}" destId="{BE623DB2-3B02-42DA-BBD2-6F5B243BC8CC}" srcOrd="1" destOrd="0" parTransId="{0D0E0F93-0C09-45F6-9E65-D880CF4F3999}" sibTransId="{739A8A49-7850-4ABF-9FB9-4EBD942330A0}"/>
    <dgm:cxn modelId="{CC307446-3861-4CB6-ADF8-802E7789A32F}" type="presOf" srcId="{A0497630-ADEA-4D8E-AEAB-D26279D8D1EB}" destId="{9E451E7D-72FD-450A-8BC6-A9D25A8BB240}" srcOrd="0" destOrd="0" presId="urn:microsoft.com/office/officeart/2005/8/layout/list1"/>
    <dgm:cxn modelId="{DF530169-6CF9-46C3-9359-3229D87FFE6E}" srcId="{22B60A4B-F80E-42D1-9FF1-1B099A9EE322}" destId="{A0497630-ADEA-4D8E-AEAB-D26279D8D1EB}" srcOrd="0" destOrd="0" parTransId="{753BFA40-CCD1-4CD6-9BEE-EAEFD039CB1E}" sibTransId="{EDBF3325-F156-4D9A-AE2D-9CF9B000A055}"/>
    <dgm:cxn modelId="{47547EA3-3D6F-4A16-939B-3E760A908CFA}" srcId="{EA92BF60-015A-46D4-8ED4-B2DF33EBBC99}" destId="{22B60A4B-F80E-42D1-9FF1-1B099A9EE322}" srcOrd="3" destOrd="0" parTransId="{3EF983DF-5A58-4EA0-B3A8-507006DB7AC8}" sibTransId="{3A9267B0-FF16-4E92-A1AF-2BC615037AB2}"/>
    <dgm:cxn modelId="{2890A7A8-D559-4B39-B0E6-513982009980}" type="presOf" srcId="{210C27EB-93AE-4661-B6F6-D4E3360E4889}" destId="{520FA501-C852-4AF9-8A24-2E637E931997}" srcOrd="1" destOrd="0" presId="urn:microsoft.com/office/officeart/2005/8/layout/list1"/>
    <dgm:cxn modelId="{F803A0A9-FF53-4C92-A23D-4AEBCF35B755}" type="presOf" srcId="{22B60A4B-F80E-42D1-9FF1-1B099A9EE322}" destId="{0ED52418-AD46-4B20-B862-E8040BD41CD4}" srcOrd="0" destOrd="0" presId="urn:microsoft.com/office/officeart/2005/8/layout/list1"/>
    <dgm:cxn modelId="{9EA104BA-BFE3-468A-ACA3-ED872A1661EA}" srcId="{EA92BF60-015A-46D4-8ED4-B2DF33EBBC99}" destId="{E65A9235-F4C9-4C7B-876A-D35BFFE3A892}" srcOrd="2" destOrd="0" parTransId="{2056DA7A-A2C3-4A7B-900A-1566AB1EBCCC}" sibTransId="{74B6E79F-E5C4-4DE2-A446-C4A0A17039FE}"/>
    <dgm:cxn modelId="{01C42DD8-F923-4918-B2C1-88674012E053}" srcId="{EA92BF60-015A-46D4-8ED4-B2DF33EBBC99}" destId="{210C27EB-93AE-4661-B6F6-D4E3360E4889}" srcOrd="0" destOrd="0" parTransId="{F115563E-5BB9-4568-A139-1B850EF9FAB5}" sibTransId="{03AA1C46-5F2D-411C-8949-E119B8E985F6}"/>
    <dgm:cxn modelId="{C6A800EA-315E-44A4-89F3-5FF08C43095B}" type="presOf" srcId="{BE623DB2-3B02-42DA-BBD2-6F5B243BC8CC}" destId="{4A2A220A-61F7-4F36-BA99-34D992B30E46}" srcOrd="0" destOrd="0" presId="urn:microsoft.com/office/officeart/2005/8/layout/list1"/>
    <dgm:cxn modelId="{630C85F0-BD62-4973-8F7C-083A44A1CB5F}" type="presOf" srcId="{210C27EB-93AE-4661-B6F6-D4E3360E4889}" destId="{F6B8B8F8-402B-40A3-AB54-F8DB591679CC}" srcOrd="0" destOrd="0" presId="urn:microsoft.com/office/officeart/2005/8/layout/list1"/>
    <dgm:cxn modelId="{ACE608B8-3472-4166-9EC1-06E3E1D8428D}" type="presParOf" srcId="{45832BA1-F285-433B-AC6B-134276094783}" destId="{8E9EED93-8EE8-4682-9C15-010B20DBD87E}" srcOrd="0" destOrd="0" presId="urn:microsoft.com/office/officeart/2005/8/layout/list1"/>
    <dgm:cxn modelId="{CCCFE584-1E15-49DE-BFDF-3109C6CF8AC5}" type="presParOf" srcId="{8E9EED93-8EE8-4682-9C15-010B20DBD87E}" destId="{F6B8B8F8-402B-40A3-AB54-F8DB591679CC}" srcOrd="0" destOrd="0" presId="urn:microsoft.com/office/officeart/2005/8/layout/list1"/>
    <dgm:cxn modelId="{1DD19160-8C8C-423A-B4C4-6475F20AAAFF}" type="presParOf" srcId="{8E9EED93-8EE8-4682-9C15-010B20DBD87E}" destId="{520FA501-C852-4AF9-8A24-2E637E931997}" srcOrd="1" destOrd="0" presId="urn:microsoft.com/office/officeart/2005/8/layout/list1"/>
    <dgm:cxn modelId="{AF48B437-B066-4074-B322-018B88AF0D4A}" type="presParOf" srcId="{45832BA1-F285-433B-AC6B-134276094783}" destId="{32E28591-C9D5-465F-844D-A968D8FA1C70}" srcOrd="1" destOrd="0" presId="urn:microsoft.com/office/officeart/2005/8/layout/list1"/>
    <dgm:cxn modelId="{78FFF60F-4C20-4953-B5AC-9DD412082078}" type="presParOf" srcId="{45832BA1-F285-433B-AC6B-134276094783}" destId="{8537F2EE-A688-4E6E-B3FB-7DCD80C56C23}" srcOrd="2" destOrd="0" presId="urn:microsoft.com/office/officeart/2005/8/layout/list1"/>
    <dgm:cxn modelId="{6207F86B-A47D-466C-9E63-BBF29D9CFBF5}" type="presParOf" srcId="{45832BA1-F285-433B-AC6B-134276094783}" destId="{363E5A58-2C90-4176-AADA-CE17EC914306}" srcOrd="3" destOrd="0" presId="urn:microsoft.com/office/officeart/2005/8/layout/list1"/>
    <dgm:cxn modelId="{8117EBFD-D7AB-4A5F-8DB9-93E3544E70ED}" type="presParOf" srcId="{45832BA1-F285-433B-AC6B-134276094783}" destId="{6BFCEA83-2503-43E9-BC02-DDEE055238AE}" srcOrd="4" destOrd="0" presId="urn:microsoft.com/office/officeart/2005/8/layout/list1"/>
    <dgm:cxn modelId="{6C99D64F-0602-4FA9-87E2-5A926380CA11}" type="presParOf" srcId="{6BFCEA83-2503-43E9-BC02-DDEE055238AE}" destId="{4A2A220A-61F7-4F36-BA99-34D992B30E46}" srcOrd="0" destOrd="0" presId="urn:microsoft.com/office/officeart/2005/8/layout/list1"/>
    <dgm:cxn modelId="{F750DD00-6498-4F47-9F75-59E17099114F}" type="presParOf" srcId="{6BFCEA83-2503-43E9-BC02-DDEE055238AE}" destId="{CCDA316F-001D-41F6-A7B3-B9DAB0D392CF}" srcOrd="1" destOrd="0" presId="urn:microsoft.com/office/officeart/2005/8/layout/list1"/>
    <dgm:cxn modelId="{5F57EC89-46EF-443B-8574-1B45FD6763C5}" type="presParOf" srcId="{45832BA1-F285-433B-AC6B-134276094783}" destId="{90A3450A-73C9-4E5A-A026-8EC9B28B8901}" srcOrd="5" destOrd="0" presId="urn:microsoft.com/office/officeart/2005/8/layout/list1"/>
    <dgm:cxn modelId="{9F78E267-77DE-4808-81ED-9A079556819F}" type="presParOf" srcId="{45832BA1-F285-433B-AC6B-134276094783}" destId="{E9B104DF-5407-489C-8359-75595D79F548}" srcOrd="6" destOrd="0" presId="urn:microsoft.com/office/officeart/2005/8/layout/list1"/>
    <dgm:cxn modelId="{AF27BC70-F6F6-43D2-A95C-DD4B39E866A9}" type="presParOf" srcId="{45832BA1-F285-433B-AC6B-134276094783}" destId="{2D1A3A9B-708C-4D8C-A692-CB87133930C9}" srcOrd="7" destOrd="0" presId="urn:microsoft.com/office/officeart/2005/8/layout/list1"/>
    <dgm:cxn modelId="{045BF944-2DDB-40F0-9DBB-036FAC71FC22}" type="presParOf" srcId="{45832BA1-F285-433B-AC6B-134276094783}" destId="{13B3747D-3BB2-4802-9330-95A499C7326C}" srcOrd="8" destOrd="0" presId="urn:microsoft.com/office/officeart/2005/8/layout/list1"/>
    <dgm:cxn modelId="{0B548807-F80F-4691-AAF0-C0BC03E42696}" type="presParOf" srcId="{13B3747D-3BB2-4802-9330-95A499C7326C}" destId="{5AD9C805-A822-484D-987C-76A03E13F690}" srcOrd="0" destOrd="0" presId="urn:microsoft.com/office/officeart/2005/8/layout/list1"/>
    <dgm:cxn modelId="{9D246E28-3D94-4C8F-9815-A2F62B729FB1}" type="presParOf" srcId="{13B3747D-3BB2-4802-9330-95A499C7326C}" destId="{9FA9A759-0C4D-4F2C-BF41-F0C0E811782B}" srcOrd="1" destOrd="0" presId="urn:microsoft.com/office/officeart/2005/8/layout/list1"/>
    <dgm:cxn modelId="{CA8E1588-8ADB-4000-9B87-870B88EC0CDD}" type="presParOf" srcId="{45832BA1-F285-433B-AC6B-134276094783}" destId="{19EE172C-645B-47D2-A086-6599515386F3}" srcOrd="9" destOrd="0" presId="urn:microsoft.com/office/officeart/2005/8/layout/list1"/>
    <dgm:cxn modelId="{23398080-294D-4D66-9E1A-4660565A08D6}" type="presParOf" srcId="{45832BA1-F285-433B-AC6B-134276094783}" destId="{4714BD2D-B739-436F-94DD-8C5075443B30}" srcOrd="10" destOrd="0" presId="urn:microsoft.com/office/officeart/2005/8/layout/list1"/>
    <dgm:cxn modelId="{029F07D1-811F-4C12-9267-0076D84ED483}" type="presParOf" srcId="{45832BA1-F285-433B-AC6B-134276094783}" destId="{831E15C0-FCDC-4F53-B601-ACB0F5CB6B13}" srcOrd="11" destOrd="0" presId="urn:microsoft.com/office/officeart/2005/8/layout/list1"/>
    <dgm:cxn modelId="{46EFA0E8-A853-4942-98BC-8506EB3E248B}" type="presParOf" srcId="{45832BA1-F285-433B-AC6B-134276094783}" destId="{35C777A6-E07B-428B-80F6-64F0CC634B2D}" srcOrd="12" destOrd="0" presId="urn:microsoft.com/office/officeart/2005/8/layout/list1"/>
    <dgm:cxn modelId="{8A12E9D1-B868-47C3-B1B5-D7EBE25DE9A1}" type="presParOf" srcId="{35C777A6-E07B-428B-80F6-64F0CC634B2D}" destId="{0ED52418-AD46-4B20-B862-E8040BD41CD4}" srcOrd="0" destOrd="0" presId="urn:microsoft.com/office/officeart/2005/8/layout/list1"/>
    <dgm:cxn modelId="{AD40DFAB-F3BB-49F8-A92A-6BB32093E3D6}" type="presParOf" srcId="{35C777A6-E07B-428B-80F6-64F0CC634B2D}" destId="{B4495DBC-F301-4AFE-8AE2-F9D8DDF30951}" srcOrd="1" destOrd="0" presId="urn:microsoft.com/office/officeart/2005/8/layout/list1"/>
    <dgm:cxn modelId="{12990347-CAE5-4797-B9A4-63FFCC48FDCB}" type="presParOf" srcId="{45832BA1-F285-433B-AC6B-134276094783}" destId="{8E5D8755-BEB4-40E7-BCD0-F81F3C4DB61A}" srcOrd="13" destOrd="0" presId="urn:microsoft.com/office/officeart/2005/8/layout/list1"/>
    <dgm:cxn modelId="{CF78BB84-D6FC-45AD-ABB6-91E9AEA1002B}" type="presParOf" srcId="{45832BA1-F285-433B-AC6B-134276094783}" destId="{9E451E7D-72FD-450A-8BC6-A9D25A8BB24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D43ECE9-D5E1-4008-9ADD-8A5B3E9C525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BF5DAC-A19C-4141-BEBC-98EA9BF00F78}">
      <dgm:prSet/>
      <dgm:spPr/>
      <dgm:t>
        <a:bodyPr/>
        <a:lstStyle/>
        <a:p>
          <a:r>
            <a:rPr lang="en-US"/>
            <a:t>All components of Data Mesh Architecture Exist</a:t>
          </a:r>
        </a:p>
      </dgm:t>
    </dgm:pt>
    <dgm:pt modelId="{6062D2BE-ADA3-4664-AFEE-B48911DC3AAA}" type="parTrans" cxnId="{485CD586-6CBD-406A-BA49-5CF348FB4693}">
      <dgm:prSet/>
      <dgm:spPr/>
      <dgm:t>
        <a:bodyPr/>
        <a:lstStyle/>
        <a:p>
          <a:endParaRPr lang="en-US"/>
        </a:p>
      </dgm:t>
    </dgm:pt>
    <dgm:pt modelId="{B5357F43-D469-4154-A0D0-E1D88E74BFD0}" type="sibTrans" cxnId="{485CD586-6CBD-406A-BA49-5CF348FB4693}">
      <dgm:prSet/>
      <dgm:spPr/>
      <dgm:t>
        <a:bodyPr/>
        <a:lstStyle/>
        <a:p>
          <a:endParaRPr lang="en-US"/>
        </a:p>
      </dgm:t>
    </dgm:pt>
    <dgm:pt modelId="{5228BF90-4334-452D-82CB-303809AAA0E7}">
      <dgm:prSet/>
      <dgm:spPr/>
      <dgm:t>
        <a:bodyPr/>
        <a:lstStyle/>
        <a:p>
          <a:r>
            <a:rPr lang="en-US"/>
            <a:t>Domains</a:t>
          </a:r>
        </a:p>
      </dgm:t>
    </dgm:pt>
    <dgm:pt modelId="{08AC0F3D-C188-4273-BB80-6B64507E9069}" type="parTrans" cxnId="{83734FEA-FBBF-45AB-AD9A-636788A0C4A8}">
      <dgm:prSet/>
      <dgm:spPr/>
      <dgm:t>
        <a:bodyPr/>
        <a:lstStyle/>
        <a:p>
          <a:endParaRPr lang="en-US"/>
        </a:p>
      </dgm:t>
    </dgm:pt>
    <dgm:pt modelId="{AA9DA1F6-4AFB-46C2-A3D4-6F2816637704}" type="sibTrans" cxnId="{83734FEA-FBBF-45AB-AD9A-636788A0C4A8}">
      <dgm:prSet/>
      <dgm:spPr/>
      <dgm:t>
        <a:bodyPr/>
        <a:lstStyle/>
        <a:p>
          <a:endParaRPr lang="en-US"/>
        </a:p>
      </dgm:t>
    </dgm:pt>
    <dgm:pt modelId="{C634EBDB-875C-40AA-8B59-E09D96B5F417}">
      <dgm:prSet/>
      <dgm:spPr/>
      <dgm:t>
        <a:bodyPr/>
        <a:lstStyle/>
        <a:p>
          <a:r>
            <a:rPr lang="en-US"/>
            <a:t>Fabric offers delegation to domains for data management and governance.</a:t>
          </a:r>
        </a:p>
      </dgm:t>
    </dgm:pt>
    <dgm:pt modelId="{009C253D-966B-441A-8908-0CACB9F18BAE}" type="parTrans" cxnId="{4F190C42-2E75-4663-B359-F123C394B6A1}">
      <dgm:prSet/>
      <dgm:spPr/>
      <dgm:t>
        <a:bodyPr/>
        <a:lstStyle/>
        <a:p>
          <a:endParaRPr lang="en-US"/>
        </a:p>
      </dgm:t>
    </dgm:pt>
    <dgm:pt modelId="{39F589D2-A8C4-446B-8B4B-9C3315A0BC9F}" type="sibTrans" cxnId="{4F190C42-2E75-4663-B359-F123C394B6A1}">
      <dgm:prSet/>
      <dgm:spPr/>
      <dgm:t>
        <a:bodyPr/>
        <a:lstStyle/>
        <a:p>
          <a:endParaRPr lang="en-US"/>
        </a:p>
      </dgm:t>
    </dgm:pt>
    <dgm:pt modelId="{0525BE1E-FC24-4F41-B17E-4BB01658FD93}">
      <dgm:prSet/>
      <dgm:spPr/>
      <dgm:t>
        <a:bodyPr/>
        <a:lstStyle/>
        <a:p>
          <a:r>
            <a:rPr lang="en-US"/>
            <a:t>Subdomains</a:t>
          </a:r>
        </a:p>
      </dgm:t>
    </dgm:pt>
    <dgm:pt modelId="{D15FB9EC-CF83-413F-A9A4-73DF0270D267}" type="parTrans" cxnId="{0287BDB3-5505-47AA-8125-A3B036129021}">
      <dgm:prSet/>
      <dgm:spPr/>
      <dgm:t>
        <a:bodyPr/>
        <a:lstStyle/>
        <a:p>
          <a:endParaRPr lang="en-US"/>
        </a:p>
      </dgm:t>
    </dgm:pt>
    <dgm:pt modelId="{5C5E7B01-FE63-4AE2-9298-139593D4C8C6}" type="sibTrans" cxnId="{0287BDB3-5505-47AA-8125-A3B036129021}">
      <dgm:prSet/>
      <dgm:spPr/>
      <dgm:t>
        <a:bodyPr/>
        <a:lstStyle/>
        <a:p>
          <a:endParaRPr lang="en-US"/>
        </a:p>
      </dgm:t>
    </dgm:pt>
    <dgm:pt modelId="{36A2BD84-5AC0-4FD8-8B10-11308E210B08}">
      <dgm:prSet/>
      <dgm:spPr/>
      <dgm:t>
        <a:bodyPr/>
        <a:lstStyle/>
        <a:p>
          <a:r>
            <a:rPr lang="en-US"/>
            <a:t>Data Products</a:t>
          </a:r>
        </a:p>
      </dgm:t>
    </dgm:pt>
    <dgm:pt modelId="{FAF7D21A-40A5-47E4-8200-E68B9692CCEA}" type="parTrans" cxnId="{CA92CD3F-CB26-4FA4-AB91-7DB982B2EBB9}">
      <dgm:prSet/>
      <dgm:spPr/>
      <dgm:t>
        <a:bodyPr/>
        <a:lstStyle/>
        <a:p>
          <a:endParaRPr lang="en-US"/>
        </a:p>
      </dgm:t>
    </dgm:pt>
    <dgm:pt modelId="{4FDDDBA7-132E-4DBB-BB17-632334E36C78}" type="sibTrans" cxnId="{CA92CD3F-CB26-4FA4-AB91-7DB982B2EBB9}">
      <dgm:prSet/>
      <dgm:spPr/>
      <dgm:t>
        <a:bodyPr/>
        <a:lstStyle/>
        <a:p>
          <a:endParaRPr lang="en-US"/>
        </a:p>
      </dgm:t>
    </dgm:pt>
    <dgm:pt modelId="{23E61668-1C4C-491F-B36B-4EC349CB216E}">
      <dgm:prSet/>
      <dgm:spPr/>
      <dgm:t>
        <a:bodyPr/>
        <a:lstStyle/>
        <a:p>
          <a:r>
            <a:rPr lang="en-US" dirty="0"/>
            <a:t>No more need for multiple services in the product. Can build on existing products as well.</a:t>
          </a:r>
        </a:p>
      </dgm:t>
    </dgm:pt>
    <dgm:pt modelId="{F8CF2A5F-7B1D-4509-A1BD-B2483561FFEB}" type="parTrans" cxnId="{82CEEAB7-7B76-42C1-91CD-DD240CEDD248}">
      <dgm:prSet/>
      <dgm:spPr/>
      <dgm:t>
        <a:bodyPr/>
        <a:lstStyle/>
        <a:p>
          <a:endParaRPr lang="en-US"/>
        </a:p>
      </dgm:t>
    </dgm:pt>
    <dgm:pt modelId="{BB920BEB-8F87-4948-9E5B-C7EE561AC381}" type="sibTrans" cxnId="{82CEEAB7-7B76-42C1-91CD-DD240CEDD248}">
      <dgm:prSet/>
      <dgm:spPr/>
      <dgm:t>
        <a:bodyPr/>
        <a:lstStyle/>
        <a:p>
          <a:endParaRPr lang="en-US"/>
        </a:p>
      </dgm:t>
    </dgm:pt>
    <dgm:pt modelId="{3078441E-03E2-4A41-A0AA-7E176B8A01D1}">
      <dgm:prSet/>
      <dgm:spPr/>
      <dgm:t>
        <a:bodyPr/>
        <a:lstStyle/>
        <a:p>
          <a:r>
            <a:rPr lang="en-US" dirty="0"/>
            <a:t>Self-Serve Platforms</a:t>
          </a:r>
        </a:p>
      </dgm:t>
    </dgm:pt>
    <dgm:pt modelId="{5782D07A-24DF-459F-9780-E78617C95BE8}" type="parTrans" cxnId="{299DF54A-7DCD-44A4-AEFB-6F9107089C40}">
      <dgm:prSet/>
      <dgm:spPr/>
      <dgm:t>
        <a:bodyPr/>
        <a:lstStyle/>
        <a:p>
          <a:endParaRPr lang="en-US"/>
        </a:p>
      </dgm:t>
    </dgm:pt>
    <dgm:pt modelId="{86CA9572-6905-4E0A-96EA-7ED371E67F81}" type="sibTrans" cxnId="{299DF54A-7DCD-44A4-AEFB-6F9107089C40}">
      <dgm:prSet/>
      <dgm:spPr/>
      <dgm:t>
        <a:bodyPr/>
        <a:lstStyle/>
        <a:p>
          <a:endParaRPr lang="en-US"/>
        </a:p>
      </dgm:t>
    </dgm:pt>
    <dgm:pt modelId="{4B6627A1-9720-46BF-9A30-660448614D2B}">
      <dgm:prSet/>
      <dgm:spPr/>
      <dgm:t>
        <a:bodyPr/>
        <a:lstStyle/>
        <a:p>
          <a:r>
            <a:rPr lang="en-US"/>
            <a:t>Federated Governance</a:t>
          </a:r>
        </a:p>
      </dgm:t>
    </dgm:pt>
    <dgm:pt modelId="{846E2633-7316-423B-B6DB-1B0131CC04CB}" type="parTrans" cxnId="{62E66138-7850-4B3E-82A9-D7A40B3E17FE}">
      <dgm:prSet/>
      <dgm:spPr/>
      <dgm:t>
        <a:bodyPr/>
        <a:lstStyle/>
        <a:p>
          <a:endParaRPr lang="en-US"/>
        </a:p>
      </dgm:t>
    </dgm:pt>
    <dgm:pt modelId="{CC5D9088-09F9-4B76-B4E3-7D2453E54FE3}" type="sibTrans" cxnId="{62E66138-7850-4B3E-82A9-D7A40B3E17FE}">
      <dgm:prSet/>
      <dgm:spPr/>
      <dgm:t>
        <a:bodyPr/>
        <a:lstStyle/>
        <a:p>
          <a:endParaRPr lang="en-US"/>
        </a:p>
      </dgm:t>
    </dgm:pt>
    <dgm:pt modelId="{019BF147-2393-460C-8C68-C26AE36062CE}">
      <dgm:prSet/>
      <dgm:spPr/>
      <dgm:t>
        <a:bodyPr/>
        <a:lstStyle/>
        <a:p>
          <a:r>
            <a:rPr lang="en-US" dirty="0" err="1"/>
            <a:t>OneLake</a:t>
          </a:r>
          <a:r>
            <a:rPr lang="en-US" dirty="0"/>
            <a:t> Data Hub &amp; Purview is the one stop shop for data discovery and registration.</a:t>
          </a:r>
        </a:p>
      </dgm:t>
    </dgm:pt>
    <dgm:pt modelId="{D2FBD3FC-989B-4954-AC03-B555CF494131}" type="parTrans" cxnId="{6BBBC73E-81F3-4F3F-8E10-EA3E6F4B697A}">
      <dgm:prSet/>
      <dgm:spPr/>
      <dgm:t>
        <a:bodyPr/>
        <a:lstStyle/>
        <a:p>
          <a:endParaRPr lang="en-US"/>
        </a:p>
      </dgm:t>
    </dgm:pt>
    <dgm:pt modelId="{414B115F-1C29-4D16-B46C-6E6A6722D084}" type="sibTrans" cxnId="{6BBBC73E-81F3-4F3F-8E10-EA3E6F4B697A}">
      <dgm:prSet/>
      <dgm:spPr/>
      <dgm:t>
        <a:bodyPr/>
        <a:lstStyle/>
        <a:p>
          <a:endParaRPr lang="en-US"/>
        </a:p>
      </dgm:t>
    </dgm:pt>
    <dgm:pt modelId="{6AE891D6-85E9-4802-B0C1-5EABCB15E019}">
      <dgm:prSet/>
      <dgm:spPr/>
      <dgm:t>
        <a:bodyPr/>
        <a:lstStyle/>
        <a:p>
          <a:r>
            <a:rPr lang="en-US"/>
            <a:t>Remember though - Bad data in bad data out</a:t>
          </a:r>
        </a:p>
      </dgm:t>
    </dgm:pt>
    <dgm:pt modelId="{5677F2F7-6AC9-446F-A68B-B469F3665735}" type="parTrans" cxnId="{7D1418AE-601A-4597-BA5C-00CE4E638FA2}">
      <dgm:prSet/>
      <dgm:spPr/>
      <dgm:t>
        <a:bodyPr/>
        <a:lstStyle/>
        <a:p>
          <a:endParaRPr lang="en-US"/>
        </a:p>
      </dgm:t>
    </dgm:pt>
    <dgm:pt modelId="{6E871EFB-60D8-48D9-A086-DFF173A0072A}" type="sibTrans" cxnId="{7D1418AE-601A-4597-BA5C-00CE4E638FA2}">
      <dgm:prSet/>
      <dgm:spPr/>
      <dgm:t>
        <a:bodyPr/>
        <a:lstStyle/>
        <a:p>
          <a:endParaRPr lang="en-US"/>
        </a:p>
      </dgm:t>
    </dgm:pt>
    <dgm:pt modelId="{81B401A7-515E-417A-A795-5A907291E0A6}">
      <dgm:prSet/>
      <dgm:spPr/>
      <dgm:t>
        <a:bodyPr/>
        <a:lstStyle/>
        <a:p>
          <a:r>
            <a:rPr lang="en-US" dirty="0"/>
            <a:t>Only covering Domains in our discussion</a:t>
          </a:r>
        </a:p>
      </dgm:t>
    </dgm:pt>
    <dgm:pt modelId="{C6293C7B-3F65-42B3-9468-EB8C8853A123}" type="parTrans" cxnId="{7BC2DF2F-0434-4F76-83A2-6A4BC10BD962}">
      <dgm:prSet/>
      <dgm:spPr/>
      <dgm:t>
        <a:bodyPr/>
        <a:lstStyle/>
        <a:p>
          <a:endParaRPr lang="en-US"/>
        </a:p>
      </dgm:t>
    </dgm:pt>
    <dgm:pt modelId="{E93A2BCA-C362-4FA9-88F9-8084CF066578}" type="sibTrans" cxnId="{7BC2DF2F-0434-4F76-83A2-6A4BC10BD962}">
      <dgm:prSet/>
      <dgm:spPr/>
      <dgm:t>
        <a:bodyPr/>
        <a:lstStyle/>
        <a:p>
          <a:endParaRPr lang="en-US"/>
        </a:p>
      </dgm:t>
    </dgm:pt>
    <dgm:pt modelId="{108139BC-6B3A-449D-9AD1-72584800FA79}">
      <dgm:prSet/>
      <dgm:spPr/>
      <dgm:t>
        <a:bodyPr/>
        <a:lstStyle/>
        <a:p>
          <a:r>
            <a:rPr lang="en-US" dirty="0"/>
            <a:t>Purview contains Data Products in Data Management</a:t>
          </a:r>
        </a:p>
      </dgm:t>
    </dgm:pt>
    <dgm:pt modelId="{D4E49F11-110B-4368-BB64-1DE30B7883A5}" type="parTrans" cxnId="{54B065C7-6CFA-498E-AF32-7E13D8B84A19}">
      <dgm:prSet/>
      <dgm:spPr/>
      <dgm:t>
        <a:bodyPr/>
        <a:lstStyle/>
        <a:p>
          <a:endParaRPr lang="en-US"/>
        </a:p>
      </dgm:t>
    </dgm:pt>
    <dgm:pt modelId="{819AB524-32F1-45D7-BBC1-7157CD3EB555}" type="sibTrans" cxnId="{54B065C7-6CFA-498E-AF32-7E13D8B84A19}">
      <dgm:prSet/>
      <dgm:spPr/>
      <dgm:t>
        <a:bodyPr/>
        <a:lstStyle/>
        <a:p>
          <a:endParaRPr lang="en-US"/>
        </a:p>
      </dgm:t>
    </dgm:pt>
    <dgm:pt modelId="{025B2F1A-A118-4B0D-95C1-BACE9BF407F8}" type="pres">
      <dgm:prSet presAssocID="{7D43ECE9-D5E1-4008-9ADD-8A5B3E9C5256}" presName="linear" presStyleCnt="0">
        <dgm:presLayoutVars>
          <dgm:animLvl val="lvl"/>
          <dgm:resizeHandles val="exact"/>
        </dgm:presLayoutVars>
      </dgm:prSet>
      <dgm:spPr/>
    </dgm:pt>
    <dgm:pt modelId="{48744F87-73FD-4391-B22E-32768DFEF17B}" type="pres">
      <dgm:prSet presAssocID="{28BF5DAC-A19C-4141-BEBC-98EA9BF00F7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8CCE88-5097-438B-8DD1-D837B4C0934D}" type="pres">
      <dgm:prSet presAssocID="{28BF5DAC-A19C-4141-BEBC-98EA9BF00F78}" presName="childText" presStyleLbl="revTx" presStyleIdx="0" presStyleCnt="2">
        <dgm:presLayoutVars>
          <dgm:bulletEnabled val="1"/>
        </dgm:presLayoutVars>
      </dgm:prSet>
      <dgm:spPr/>
    </dgm:pt>
    <dgm:pt modelId="{AACA42BE-057D-41A7-84BF-31DDDCAC6AB2}" type="pres">
      <dgm:prSet presAssocID="{019BF147-2393-460C-8C68-C26AE36062C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19614DD-DAF8-46EE-AC7E-8F4D3C04250F}" type="pres">
      <dgm:prSet presAssocID="{019BF147-2393-460C-8C68-C26AE36062CE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B117D03-F758-42C8-ACDF-99D13A096A0C}" type="presOf" srcId="{019BF147-2393-460C-8C68-C26AE36062CE}" destId="{AACA42BE-057D-41A7-84BF-31DDDCAC6AB2}" srcOrd="0" destOrd="0" presId="urn:microsoft.com/office/officeart/2005/8/layout/vList2"/>
    <dgm:cxn modelId="{E5CE7D1A-B85C-4FA6-B749-3D3C3E76E8FB}" type="presOf" srcId="{108139BC-6B3A-449D-9AD1-72584800FA79}" destId="{9E8CCE88-5097-438B-8DD1-D837B4C0934D}" srcOrd="0" destOrd="5" presId="urn:microsoft.com/office/officeart/2005/8/layout/vList2"/>
    <dgm:cxn modelId="{7BC2DF2F-0434-4F76-83A2-6A4BC10BD962}" srcId="{019BF147-2393-460C-8C68-C26AE36062CE}" destId="{81B401A7-515E-417A-A795-5A907291E0A6}" srcOrd="1" destOrd="0" parTransId="{C6293C7B-3F65-42B3-9468-EB8C8853A123}" sibTransId="{E93A2BCA-C362-4FA9-88F9-8084CF066578}"/>
    <dgm:cxn modelId="{62E66138-7850-4B3E-82A9-D7A40B3E17FE}" srcId="{28BF5DAC-A19C-4141-BEBC-98EA9BF00F78}" destId="{4B6627A1-9720-46BF-9A30-660448614D2B}" srcOrd="3" destOrd="0" parTransId="{846E2633-7316-423B-B6DB-1B0131CC04CB}" sibTransId="{CC5D9088-09F9-4B76-B4E3-7D2453E54FE3}"/>
    <dgm:cxn modelId="{4172FB39-2BFE-432D-84CE-8E73E19F7D8C}" type="presOf" srcId="{C634EBDB-875C-40AA-8B59-E09D96B5F417}" destId="{9E8CCE88-5097-438B-8DD1-D837B4C0934D}" srcOrd="0" destOrd="1" presId="urn:microsoft.com/office/officeart/2005/8/layout/vList2"/>
    <dgm:cxn modelId="{6E0E443D-048A-48C3-8813-76084B9C76CC}" type="presOf" srcId="{5228BF90-4334-452D-82CB-303809AAA0E7}" destId="{9E8CCE88-5097-438B-8DD1-D837B4C0934D}" srcOrd="0" destOrd="0" presId="urn:microsoft.com/office/officeart/2005/8/layout/vList2"/>
    <dgm:cxn modelId="{6BBBC73E-81F3-4F3F-8E10-EA3E6F4B697A}" srcId="{7D43ECE9-D5E1-4008-9ADD-8A5B3E9C5256}" destId="{019BF147-2393-460C-8C68-C26AE36062CE}" srcOrd="1" destOrd="0" parTransId="{D2FBD3FC-989B-4954-AC03-B555CF494131}" sibTransId="{414B115F-1C29-4D16-B46C-6E6A6722D084}"/>
    <dgm:cxn modelId="{150ECB3F-45F9-48BB-A064-12F1CBA8DB03}" type="presOf" srcId="{0525BE1E-FC24-4F41-B17E-4BB01658FD93}" destId="{9E8CCE88-5097-438B-8DD1-D837B4C0934D}" srcOrd="0" destOrd="2" presId="urn:microsoft.com/office/officeart/2005/8/layout/vList2"/>
    <dgm:cxn modelId="{CA92CD3F-CB26-4FA4-AB91-7DB982B2EBB9}" srcId="{28BF5DAC-A19C-4141-BEBC-98EA9BF00F78}" destId="{36A2BD84-5AC0-4FD8-8B10-11308E210B08}" srcOrd="1" destOrd="0" parTransId="{FAF7D21A-40A5-47E4-8200-E68B9692CCEA}" sibTransId="{4FDDDBA7-132E-4DBB-BB17-632334E36C78}"/>
    <dgm:cxn modelId="{4F190C42-2E75-4663-B359-F123C394B6A1}" srcId="{5228BF90-4334-452D-82CB-303809AAA0E7}" destId="{C634EBDB-875C-40AA-8B59-E09D96B5F417}" srcOrd="0" destOrd="0" parTransId="{009C253D-966B-441A-8908-0CACB9F18BAE}" sibTransId="{39F589D2-A8C4-446B-8B4B-9C3315A0BC9F}"/>
    <dgm:cxn modelId="{71657F66-A6EF-443F-9114-11CECCF0C6D8}" type="presOf" srcId="{81B401A7-515E-417A-A795-5A907291E0A6}" destId="{319614DD-DAF8-46EE-AC7E-8F4D3C04250F}" srcOrd="0" destOrd="1" presId="urn:microsoft.com/office/officeart/2005/8/layout/vList2"/>
    <dgm:cxn modelId="{299DF54A-7DCD-44A4-AEFB-6F9107089C40}" srcId="{28BF5DAC-A19C-4141-BEBC-98EA9BF00F78}" destId="{3078441E-03E2-4A41-A0AA-7E176B8A01D1}" srcOrd="2" destOrd="0" parTransId="{5782D07A-24DF-459F-9780-E78617C95BE8}" sibTransId="{86CA9572-6905-4E0A-96EA-7ED371E67F81}"/>
    <dgm:cxn modelId="{294C3076-9418-4CA7-B0CD-93483CA79459}" type="presOf" srcId="{28BF5DAC-A19C-4141-BEBC-98EA9BF00F78}" destId="{48744F87-73FD-4391-B22E-32768DFEF17B}" srcOrd="0" destOrd="0" presId="urn:microsoft.com/office/officeart/2005/8/layout/vList2"/>
    <dgm:cxn modelId="{3362F577-5716-412B-A478-5B31A3B296E7}" type="presOf" srcId="{4B6627A1-9720-46BF-9A30-660448614D2B}" destId="{9E8CCE88-5097-438B-8DD1-D837B4C0934D}" srcOrd="0" destOrd="7" presId="urn:microsoft.com/office/officeart/2005/8/layout/vList2"/>
    <dgm:cxn modelId="{485CD586-6CBD-406A-BA49-5CF348FB4693}" srcId="{7D43ECE9-D5E1-4008-9ADD-8A5B3E9C5256}" destId="{28BF5DAC-A19C-4141-BEBC-98EA9BF00F78}" srcOrd="0" destOrd="0" parTransId="{6062D2BE-ADA3-4664-AFEE-B48911DC3AAA}" sibTransId="{B5357F43-D469-4154-A0D0-E1D88E74BFD0}"/>
    <dgm:cxn modelId="{9C5E1C95-0FD6-410C-A276-0ED8DDAC03C5}" type="presOf" srcId="{3078441E-03E2-4A41-A0AA-7E176B8A01D1}" destId="{9E8CCE88-5097-438B-8DD1-D837B4C0934D}" srcOrd="0" destOrd="6" presId="urn:microsoft.com/office/officeart/2005/8/layout/vList2"/>
    <dgm:cxn modelId="{E36D2FA1-AAF0-4303-9925-8C0648407839}" type="presOf" srcId="{23E61668-1C4C-491F-B36B-4EC349CB216E}" destId="{9E8CCE88-5097-438B-8DD1-D837B4C0934D}" srcOrd="0" destOrd="4" presId="urn:microsoft.com/office/officeart/2005/8/layout/vList2"/>
    <dgm:cxn modelId="{7D1418AE-601A-4597-BA5C-00CE4E638FA2}" srcId="{019BF147-2393-460C-8C68-C26AE36062CE}" destId="{6AE891D6-85E9-4802-B0C1-5EABCB15E019}" srcOrd="0" destOrd="0" parTransId="{5677F2F7-6AC9-446F-A68B-B469F3665735}" sibTransId="{6E871EFB-60D8-48D9-A086-DFF173A0072A}"/>
    <dgm:cxn modelId="{0287BDB3-5505-47AA-8125-A3B036129021}" srcId="{5228BF90-4334-452D-82CB-303809AAA0E7}" destId="{0525BE1E-FC24-4F41-B17E-4BB01658FD93}" srcOrd="1" destOrd="0" parTransId="{D15FB9EC-CF83-413F-A9A4-73DF0270D267}" sibTransId="{5C5E7B01-FE63-4AE2-9298-139593D4C8C6}"/>
    <dgm:cxn modelId="{23ABC4B5-96C8-4E3F-BB15-57F1BF0869DE}" type="presOf" srcId="{6AE891D6-85E9-4802-B0C1-5EABCB15E019}" destId="{319614DD-DAF8-46EE-AC7E-8F4D3C04250F}" srcOrd="0" destOrd="0" presId="urn:microsoft.com/office/officeart/2005/8/layout/vList2"/>
    <dgm:cxn modelId="{82CEEAB7-7B76-42C1-91CD-DD240CEDD248}" srcId="{36A2BD84-5AC0-4FD8-8B10-11308E210B08}" destId="{23E61668-1C4C-491F-B36B-4EC349CB216E}" srcOrd="0" destOrd="0" parTransId="{F8CF2A5F-7B1D-4509-A1BD-B2483561FFEB}" sibTransId="{BB920BEB-8F87-4948-9E5B-C7EE561AC381}"/>
    <dgm:cxn modelId="{54B065C7-6CFA-498E-AF32-7E13D8B84A19}" srcId="{36A2BD84-5AC0-4FD8-8B10-11308E210B08}" destId="{108139BC-6B3A-449D-9AD1-72584800FA79}" srcOrd="1" destOrd="0" parTransId="{D4E49F11-110B-4368-BB64-1DE30B7883A5}" sibTransId="{819AB524-32F1-45D7-BBC1-7157CD3EB555}"/>
    <dgm:cxn modelId="{83734FEA-FBBF-45AB-AD9A-636788A0C4A8}" srcId="{28BF5DAC-A19C-4141-BEBC-98EA9BF00F78}" destId="{5228BF90-4334-452D-82CB-303809AAA0E7}" srcOrd="0" destOrd="0" parTransId="{08AC0F3D-C188-4273-BB80-6B64507E9069}" sibTransId="{AA9DA1F6-4AFB-46C2-A3D4-6F2816637704}"/>
    <dgm:cxn modelId="{8E0B29F5-11DF-44C0-8F7B-FA82C3688B10}" type="presOf" srcId="{36A2BD84-5AC0-4FD8-8B10-11308E210B08}" destId="{9E8CCE88-5097-438B-8DD1-D837B4C0934D}" srcOrd="0" destOrd="3" presId="urn:microsoft.com/office/officeart/2005/8/layout/vList2"/>
    <dgm:cxn modelId="{3F3450F8-AF14-4906-8BD8-9B0501D05792}" type="presOf" srcId="{7D43ECE9-D5E1-4008-9ADD-8A5B3E9C5256}" destId="{025B2F1A-A118-4B0D-95C1-BACE9BF407F8}" srcOrd="0" destOrd="0" presId="urn:microsoft.com/office/officeart/2005/8/layout/vList2"/>
    <dgm:cxn modelId="{6E819F15-39EA-476F-A22D-CB5444E72808}" type="presParOf" srcId="{025B2F1A-A118-4B0D-95C1-BACE9BF407F8}" destId="{48744F87-73FD-4391-B22E-32768DFEF17B}" srcOrd="0" destOrd="0" presId="urn:microsoft.com/office/officeart/2005/8/layout/vList2"/>
    <dgm:cxn modelId="{7515897B-0968-4923-95BB-40335BCCD376}" type="presParOf" srcId="{025B2F1A-A118-4B0D-95C1-BACE9BF407F8}" destId="{9E8CCE88-5097-438B-8DD1-D837B4C0934D}" srcOrd="1" destOrd="0" presId="urn:microsoft.com/office/officeart/2005/8/layout/vList2"/>
    <dgm:cxn modelId="{2F75FCF4-5614-406A-9AA3-1A24AB21C81D}" type="presParOf" srcId="{025B2F1A-A118-4B0D-95C1-BACE9BF407F8}" destId="{AACA42BE-057D-41A7-84BF-31DDDCAC6AB2}" srcOrd="2" destOrd="0" presId="urn:microsoft.com/office/officeart/2005/8/layout/vList2"/>
    <dgm:cxn modelId="{0B182A83-7781-4551-AC92-BD207E6A1A8F}" type="presParOf" srcId="{025B2F1A-A118-4B0D-95C1-BACE9BF407F8}" destId="{319614DD-DAF8-46EE-AC7E-8F4D3C04250F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B9E2B5-E24D-4D28-99BA-2EB0AF955B2F}" type="doc">
      <dgm:prSet loTypeId="urn:microsoft.com/office/officeart/2005/8/layout/hList1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69B20A-7029-4F16-844A-C446A998FAAE}">
      <dgm:prSet/>
      <dgm:spPr/>
      <dgm:t>
        <a:bodyPr/>
        <a:lstStyle/>
        <a:p>
          <a:r>
            <a:rPr lang="en-US"/>
            <a:t>This is just the beginning of the journey.</a:t>
          </a:r>
        </a:p>
      </dgm:t>
    </dgm:pt>
    <dgm:pt modelId="{12567F16-F0A6-48D4-9B88-23C5FDFA710E}" type="parTrans" cxnId="{0D4D203D-BF05-4DCE-992E-D825E0E63878}">
      <dgm:prSet/>
      <dgm:spPr/>
      <dgm:t>
        <a:bodyPr/>
        <a:lstStyle/>
        <a:p>
          <a:endParaRPr lang="en-US"/>
        </a:p>
      </dgm:t>
    </dgm:pt>
    <dgm:pt modelId="{8642E5F6-3D51-4366-98BE-57F2C934A01F}" type="sibTrans" cxnId="{0D4D203D-BF05-4DCE-992E-D825E0E63878}">
      <dgm:prSet/>
      <dgm:spPr/>
      <dgm:t>
        <a:bodyPr/>
        <a:lstStyle/>
        <a:p>
          <a:endParaRPr lang="en-US"/>
        </a:p>
      </dgm:t>
    </dgm:pt>
    <dgm:pt modelId="{6E1C7C10-60DE-4059-A5E1-75B3A3635CFF}">
      <dgm:prSet/>
      <dgm:spPr/>
      <dgm:t>
        <a:bodyPr/>
        <a:lstStyle/>
        <a:p>
          <a:r>
            <a:rPr lang="en-US"/>
            <a:t>Master Data Management</a:t>
          </a:r>
        </a:p>
      </dgm:t>
    </dgm:pt>
    <dgm:pt modelId="{4D55246D-97BA-40CE-86C5-58CE66FE3777}" type="parTrans" cxnId="{2CD3F399-6134-4AC1-9198-FA637F3B64AB}">
      <dgm:prSet/>
      <dgm:spPr/>
      <dgm:t>
        <a:bodyPr/>
        <a:lstStyle/>
        <a:p>
          <a:endParaRPr lang="en-US"/>
        </a:p>
      </dgm:t>
    </dgm:pt>
    <dgm:pt modelId="{9259CAC4-0028-4FB2-8522-8C39B0097371}" type="sibTrans" cxnId="{2CD3F399-6134-4AC1-9198-FA637F3B64AB}">
      <dgm:prSet/>
      <dgm:spPr/>
      <dgm:t>
        <a:bodyPr/>
        <a:lstStyle/>
        <a:p>
          <a:endParaRPr lang="en-US"/>
        </a:p>
      </dgm:t>
    </dgm:pt>
    <dgm:pt modelId="{954346F2-B2FE-451D-9E56-5AC3C333878E}">
      <dgm:prSet/>
      <dgm:spPr/>
      <dgm:t>
        <a:bodyPr/>
        <a:lstStyle/>
        <a:p>
          <a:r>
            <a:rPr lang="en-US"/>
            <a:t>Data Governance Strategies</a:t>
          </a:r>
        </a:p>
      </dgm:t>
    </dgm:pt>
    <dgm:pt modelId="{20F9B620-407E-4777-8638-84F8A6D0F0A5}" type="parTrans" cxnId="{64F8B5EF-F1BE-49C8-BB3B-AF315F625A90}">
      <dgm:prSet/>
      <dgm:spPr/>
      <dgm:t>
        <a:bodyPr/>
        <a:lstStyle/>
        <a:p>
          <a:endParaRPr lang="en-US"/>
        </a:p>
      </dgm:t>
    </dgm:pt>
    <dgm:pt modelId="{F065E70B-9AC8-4D2E-A105-D1855A03B2CE}" type="sibTrans" cxnId="{64F8B5EF-F1BE-49C8-BB3B-AF315F625A90}">
      <dgm:prSet/>
      <dgm:spPr/>
      <dgm:t>
        <a:bodyPr/>
        <a:lstStyle/>
        <a:p>
          <a:endParaRPr lang="en-US"/>
        </a:p>
      </dgm:t>
    </dgm:pt>
    <dgm:pt modelId="{3C3D25C6-F74B-4A62-867E-74206346E4D4}">
      <dgm:prSet/>
      <dgm:spPr/>
      <dgm:t>
        <a:bodyPr/>
        <a:lstStyle/>
        <a:p>
          <a:r>
            <a:rPr lang="en-US"/>
            <a:t>Many more not covered here</a:t>
          </a:r>
        </a:p>
      </dgm:t>
    </dgm:pt>
    <dgm:pt modelId="{9070A20A-E2DE-4750-A73B-B8D0F4E12641}" type="parTrans" cxnId="{141A6F3E-4CB1-45CB-8F36-37DF9FCADC4E}">
      <dgm:prSet/>
      <dgm:spPr/>
      <dgm:t>
        <a:bodyPr/>
        <a:lstStyle/>
        <a:p>
          <a:endParaRPr lang="en-US"/>
        </a:p>
      </dgm:t>
    </dgm:pt>
    <dgm:pt modelId="{43427B2A-431B-4385-AF53-FB82844F4820}" type="sibTrans" cxnId="{141A6F3E-4CB1-45CB-8F36-37DF9FCADC4E}">
      <dgm:prSet/>
      <dgm:spPr/>
      <dgm:t>
        <a:bodyPr/>
        <a:lstStyle/>
        <a:p>
          <a:endParaRPr lang="en-US"/>
        </a:p>
      </dgm:t>
    </dgm:pt>
    <dgm:pt modelId="{B52E4B72-E57E-4F6B-B9C7-3D7EF25B5750}">
      <dgm:prSet/>
      <dgm:spPr/>
      <dgm:t>
        <a:bodyPr/>
        <a:lstStyle/>
        <a:p>
          <a:r>
            <a:rPr lang="en-US"/>
            <a:t>Must have a well-defined strategy for implementation</a:t>
          </a:r>
        </a:p>
      </dgm:t>
    </dgm:pt>
    <dgm:pt modelId="{E1B1EB24-F904-491D-906E-4018CF4DCBE1}" type="parTrans" cxnId="{B01469D0-6393-4BCB-B9CA-B27D5676F0A7}">
      <dgm:prSet/>
      <dgm:spPr/>
      <dgm:t>
        <a:bodyPr/>
        <a:lstStyle/>
        <a:p>
          <a:endParaRPr lang="en-US"/>
        </a:p>
      </dgm:t>
    </dgm:pt>
    <dgm:pt modelId="{BB8FA897-CBDE-4953-A550-5CBAA1C914F9}" type="sibTrans" cxnId="{B01469D0-6393-4BCB-B9CA-B27D5676F0A7}">
      <dgm:prSet/>
      <dgm:spPr/>
      <dgm:t>
        <a:bodyPr/>
        <a:lstStyle/>
        <a:p>
          <a:endParaRPr lang="en-US"/>
        </a:p>
      </dgm:t>
    </dgm:pt>
    <dgm:pt modelId="{9E317431-47D0-49ED-B991-882973484649}">
      <dgm:prSet/>
      <dgm:spPr/>
      <dgm:t>
        <a:bodyPr/>
        <a:lstStyle/>
        <a:p>
          <a:r>
            <a:rPr lang="en-US"/>
            <a:t>Iron out use cases, scaling strategy, and objectives</a:t>
          </a:r>
        </a:p>
      </dgm:t>
    </dgm:pt>
    <dgm:pt modelId="{6146FCF6-3D65-46E9-9AE7-574D9427205A}" type="parTrans" cxnId="{287B574A-09DE-4B11-B30D-B3A76728436F}">
      <dgm:prSet/>
      <dgm:spPr/>
      <dgm:t>
        <a:bodyPr/>
        <a:lstStyle/>
        <a:p>
          <a:endParaRPr lang="en-US"/>
        </a:p>
      </dgm:t>
    </dgm:pt>
    <dgm:pt modelId="{3DD5A5EA-26EA-4A37-9651-13447144BE3F}" type="sibTrans" cxnId="{287B574A-09DE-4B11-B30D-B3A76728436F}">
      <dgm:prSet/>
      <dgm:spPr/>
      <dgm:t>
        <a:bodyPr/>
        <a:lstStyle/>
        <a:p>
          <a:endParaRPr lang="en-US"/>
        </a:p>
      </dgm:t>
    </dgm:pt>
    <dgm:pt modelId="{DAAAFA32-E073-42C5-9F8F-C2E41BA9FCF8}">
      <dgm:prSet/>
      <dgm:spPr/>
      <dgm:t>
        <a:bodyPr/>
        <a:lstStyle/>
        <a:p>
          <a:r>
            <a:rPr lang="en-US"/>
            <a:t>Good idea to have dedicated team or program board to oversee the process</a:t>
          </a:r>
        </a:p>
      </dgm:t>
    </dgm:pt>
    <dgm:pt modelId="{90306EE0-9EA2-47AC-9D48-052A59D9B0E7}" type="parTrans" cxnId="{F8677EF6-EE19-4B74-BF8D-8A535443AB82}">
      <dgm:prSet/>
      <dgm:spPr/>
      <dgm:t>
        <a:bodyPr/>
        <a:lstStyle/>
        <a:p>
          <a:endParaRPr lang="en-US"/>
        </a:p>
      </dgm:t>
    </dgm:pt>
    <dgm:pt modelId="{A8586C3A-9086-4228-94C9-75557E920DCD}" type="sibTrans" cxnId="{F8677EF6-EE19-4B74-BF8D-8A535443AB82}">
      <dgm:prSet/>
      <dgm:spPr/>
      <dgm:t>
        <a:bodyPr/>
        <a:lstStyle/>
        <a:p>
          <a:endParaRPr lang="en-US"/>
        </a:p>
      </dgm:t>
    </dgm:pt>
    <dgm:pt modelId="{95E48EE9-521E-4D1C-8A3C-B47F0D992794}">
      <dgm:prSet/>
      <dgm:spPr/>
      <dgm:t>
        <a:bodyPr/>
        <a:lstStyle/>
        <a:p>
          <a:r>
            <a:rPr lang="en-US"/>
            <a:t>Start small and simple</a:t>
          </a:r>
        </a:p>
      </dgm:t>
    </dgm:pt>
    <dgm:pt modelId="{1EC7E285-967E-452A-812D-D44BA7A28593}" type="parTrans" cxnId="{0E8C6EA3-143F-46DF-97F2-ABDE2FAA0BCE}">
      <dgm:prSet/>
      <dgm:spPr/>
      <dgm:t>
        <a:bodyPr/>
        <a:lstStyle/>
        <a:p>
          <a:endParaRPr lang="en-US"/>
        </a:p>
      </dgm:t>
    </dgm:pt>
    <dgm:pt modelId="{DA1C9ABA-85D9-4630-AA15-2114CBC02E72}" type="sibTrans" cxnId="{0E8C6EA3-143F-46DF-97F2-ABDE2FAA0BCE}">
      <dgm:prSet/>
      <dgm:spPr/>
      <dgm:t>
        <a:bodyPr/>
        <a:lstStyle/>
        <a:p>
          <a:endParaRPr lang="en-US"/>
        </a:p>
      </dgm:t>
    </dgm:pt>
    <dgm:pt modelId="{4AE61492-4ACA-43C6-A489-8CD7FD712283}">
      <dgm:prSet/>
      <dgm:spPr/>
      <dgm:t>
        <a:bodyPr/>
        <a:lstStyle/>
        <a:p>
          <a:r>
            <a:rPr lang="en-US"/>
            <a:t>Clear concise use case and skills already in house</a:t>
          </a:r>
        </a:p>
      </dgm:t>
    </dgm:pt>
    <dgm:pt modelId="{9F5C1CA9-99FF-41A6-9601-BA4F24BF7C22}" type="parTrans" cxnId="{EDB4D31A-463C-469F-B073-F359178E499C}">
      <dgm:prSet/>
      <dgm:spPr/>
      <dgm:t>
        <a:bodyPr/>
        <a:lstStyle/>
        <a:p>
          <a:endParaRPr lang="en-US"/>
        </a:p>
      </dgm:t>
    </dgm:pt>
    <dgm:pt modelId="{60895AE6-F96E-4D15-A2BF-062F72C306C8}" type="sibTrans" cxnId="{EDB4D31A-463C-469F-B073-F359178E499C}">
      <dgm:prSet/>
      <dgm:spPr/>
      <dgm:t>
        <a:bodyPr/>
        <a:lstStyle/>
        <a:p>
          <a:endParaRPr lang="en-US"/>
        </a:p>
      </dgm:t>
    </dgm:pt>
    <dgm:pt modelId="{B9CF73D0-B4CF-4FBB-8871-2713D5DFD358}" type="pres">
      <dgm:prSet presAssocID="{B1B9E2B5-E24D-4D28-99BA-2EB0AF955B2F}" presName="Name0" presStyleCnt="0">
        <dgm:presLayoutVars>
          <dgm:dir/>
          <dgm:animLvl val="lvl"/>
          <dgm:resizeHandles val="exact"/>
        </dgm:presLayoutVars>
      </dgm:prSet>
      <dgm:spPr/>
    </dgm:pt>
    <dgm:pt modelId="{926151C9-1F6F-43A9-8995-CDDE2D0DC231}" type="pres">
      <dgm:prSet presAssocID="{4669B20A-7029-4F16-844A-C446A998FAAE}" presName="composite" presStyleCnt="0"/>
      <dgm:spPr/>
    </dgm:pt>
    <dgm:pt modelId="{D0A96DB1-A6DF-46C6-849B-D86AC4A77946}" type="pres">
      <dgm:prSet presAssocID="{4669B20A-7029-4F16-844A-C446A998FAA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E0A2C0B-D38B-4285-AEC5-73D433295F54}" type="pres">
      <dgm:prSet presAssocID="{4669B20A-7029-4F16-844A-C446A998FAAE}" presName="desTx" presStyleLbl="alignAccFollowNode1" presStyleIdx="0" presStyleCnt="3">
        <dgm:presLayoutVars>
          <dgm:bulletEnabled val="1"/>
        </dgm:presLayoutVars>
      </dgm:prSet>
      <dgm:spPr/>
    </dgm:pt>
    <dgm:pt modelId="{00A03ED5-1E52-4066-993B-B68C9A65EBC3}" type="pres">
      <dgm:prSet presAssocID="{8642E5F6-3D51-4366-98BE-57F2C934A01F}" presName="space" presStyleCnt="0"/>
      <dgm:spPr/>
    </dgm:pt>
    <dgm:pt modelId="{F183E92B-839B-4D81-8404-6213AA7DDFD1}" type="pres">
      <dgm:prSet presAssocID="{B52E4B72-E57E-4F6B-B9C7-3D7EF25B5750}" presName="composite" presStyleCnt="0"/>
      <dgm:spPr/>
    </dgm:pt>
    <dgm:pt modelId="{6DEFCCD9-4756-4565-A56F-34751EF56A54}" type="pres">
      <dgm:prSet presAssocID="{B52E4B72-E57E-4F6B-B9C7-3D7EF25B575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ED4103E-DA70-4C50-9EB7-A89AB0EFA4FE}" type="pres">
      <dgm:prSet presAssocID="{B52E4B72-E57E-4F6B-B9C7-3D7EF25B5750}" presName="desTx" presStyleLbl="alignAccFollowNode1" presStyleIdx="1" presStyleCnt="3">
        <dgm:presLayoutVars>
          <dgm:bulletEnabled val="1"/>
        </dgm:presLayoutVars>
      </dgm:prSet>
      <dgm:spPr/>
    </dgm:pt>
    <dgm:pt modelId="{778C6DC2-8689-4ED5-B4CF-5F388CDB6419}" type="pres">
      <dgm:prSet presAssocID="{BB8FA897-CBDE-4953-A550-5CBAA1C914F9}" presName="space" presStyleCnt="0"/>
      <dgm:spPr/>
    </dgm:pt>
    <dgm:pt modelId="{732BC582-E922-406D-9E41-CD5D0F8F3839}" type="pres">
      <dgm:prSet presAssocID="{95E48EE9-521E-4D1C-8A3C-B47F0D992794}" presName="composite" presStyleCnt="0"/>
      <dgm:spPr/>
    </dgm:pt>
    <dgm:pt modelId="{73FC26B8-6DD2-4006-9B1D-8E3B7E3FA247}" type="pres">
      <dgm:prSet presAssocID="{95E48EE9-521E-4D1C-8A3C-B47F0D99279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F67C7D4-EC87-42A1-A0D9-015E225087B0}" type="pres">
      <dgm:prSet presAssocID="{95E48EE9-521E-4D1C-8A3C-B47F0D99279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5C37510-AE3F-4DF7-AE6D-970516373640}" type="presOf" srcId="{95E48EE9-521E-4D1C-8A3C-B47F0D992794}" destId="{73FC26B8-6DD2-4006-9B1D-8E3B7E3FA247}" srcOrd="0" destOrd="0" presId="urn:microsoft.com/office/officeart/2005/8/layout/hList1"/>
    <dgm:cxn modelId="{EDB4D31A-463C-469F-B073-F359178E499C}" srcId="{95E48EE9-521E-4D1C-8A3C-B47F0D992794}" destId="{4AE61492-4ACA-43C6-A489-8CD7FD712283}" srcOrd="0" destOrd="0" parTransId="{9F5C1CA9-99FF-41A6-9601-BA4F24BF7C22}" sibTransId="{60895AE6-F96E-4D15-A2BF-062F72C306C8}"/>
    <dgm:cxn modelId="{5F287D2F-6239-4AE3-BF47-C616B49B0473}" type="presOf" srcId="{B52E4B72-E57E-4F6B-B9C7-3D7EF25B5750}" destId="{6DEFCCD9-4756-4565-A56F-34751EF56A54}" srcOrd="0" destOrd="0" presId="urn:microsoft.com/office/officeart/2005/8/layout/hList1"/>
    <dgm:cxn modelId="{0D4D203D-BF05-4DCE-992E-D825E0E63878}" srcId="{B1B9E2B5-E24D-4D28-99BA-2EB0AF955B2F}" destId="{4669B20A-7029-4F16-844A-C446A998FAAE}" srcOrd="0" destOrd="0" parTransId="{12567F16-F0A6-48D4-9B88-23C5FDFA710E}" sibTransId="{8642E5F6-3D51-4366-98BE-57F2C934A01F}"/>
    <dgm:cxn modelId="{141A6F3E-4CB1-45CB-8F36-37DF9FCADC4E}" srcId="{4669B20A-7029-4F16-844A-C446A998FAAE}" destId="{3C3D25C6-F74B-4A62-867E-74206346E4D4}" srcOrd="2" destOrd="0" parTransId="{9070A20A-E2DE-4750-A73B-B8D0F4E12641}" sibTransId="{43427B2A-431B-4385-AF53-FB82844F4820}"/>
    <dgm:cxn modelId="{6584A943-721E-4D3F-9E40-D00946F32AC0}" type="presOf" srcId="{B1B9E2B5-E24D-4D28-99BA-2EB0AF955B2F}" destId="{B9CF73D0-B4CF-4FBB-8871-2713D5DFD358}" srcOrd="0" destOrd="0" presId="urn:microsoft.com/office/officeart/2005/8/layout/hList1"/>
    <dgm:cxn modelId="{287B574A-09DE-4B11-B30D-B3A76728436F}" srcId="{B52E4B72-E57E-4F6B-B9C7-3D7EF25B5750}" destId="{9E317431-47D0-49ED-B991-882973484649}" srcOrd="0" destOrd="0" parTransId="{6146FCF6-3D65-46E9-9AE7-574D9427205A}" sibTransId="{3DD5A5EA-26EA-4A37-9651-13447144BE3F}"/>
    <dgm:cxn modelId="{A39D2C8C-32DD-4CAE-A77D-C398389308EA}" type="presOf" srcId="{4AE61492-4ACA-43C6-A489-8CD7FD712283}" destId="{2F67C7D4-EC87-42A1-A0D9-015E225087B0}" srcOrd="0" destOrd="0" presId="urn:microsoft.com/office/officeart/2005/8/layout/hList1"/>
    <dgm:cxn modelId="{98298596-6941-4854-8B5F-19842341F413}" type="presOf" srcId="{9E317431-47D0-49ED-B991-882973484649}" destId="{BED4103E-DA70-4C50-9EB7-A89AB0EFA4FE}" srcOrd="0" destOrd="0" presId="urn:microsoft.com/office/officeart/2005/8/layout/hList1"/>
    <dgm:cxn modelId="{2CD3F399-6134-4AC1-9198-FA637F3B64AB}" srcId="{4669B20A-7029-4F16-844A-C446A998FAAE}" destId="{6E1C7C10-60DE-4059-A5E1-75B3A3635CFF}" srcOrd="0" destOrd="0" parTransId="{4D55246D-97BA-40CE-86C5-58CE66FE3777}" sibTransId="{9259CAC4-0028-4FB2-8522-8C39B0097371}"/>
    <dgm:cxn modelId="{0E8C6EA3-143F-46DF-97F2-ABDE2FAA0BCE}" srcId="{B1B9E2B5-E24D-4D28-99BA-2EB0AF955B2F}" destId="{95E48EE9-521E-4D1C-8A3C-B47F0D992794}" srcOrd="2" destOrd="0" parTransId="{1EC7E285-967E-452A-812D-D44BA7A28593}" sibTransId="{DA1C9ABA-85D9-4630-AA15-2114CBC02E72}"/>
    <dgm:cxn modelId="{25025AB0-4747-4B36-8735-D0FFFF4E2417}" type="presOf" srcId="{3C3D25C6-F74B-4A62-867E-74206346E4D4}" destId="{2E0A2C0B-D38B-4285-AEC5-73D433295F54}" srcOrd="0" destOrd="2" presId="urn:microsoft.com/office/officeart/2005/8/layout/hList1"/>
    <dgm:cxn modelId="{D0E952BA-E674-46EE-9310-DF61DABB35E2}" type="presOf" srcId="{DAAAFA32-E073-42C5-9F8F-C2E41BA9FCF8}" destId="{BED4103E-DA70-4C50-9EB7-A89AB0EFA4FE}" srcOrd="0" destOrd="1" presId="urn:microsoft.com/office/officeart/2005/8/layout/hList1"/>
    <dgm:cxn modelId="{B01469D0-6393-4BCB-B9CA-B27D5676F0A7}" srcId="{B1B9E2B5-E24D-4D28-99BA-2EB0AF955B2F}" destId="{B52E4B72-E57E-4F6B-B9C7-3D7EF25B5750}" srcOrd="1" destOrd="0" parTransId="{E1B1EB24-F904-491D-906E-4018CF4DCBE1}" sibTransId="{BB8FA897-CBDE-4953-A550-5CBAA1C914F9}"/>
    <dgm:cxn modelId="{64F8B5EF-F1BE-49C8-BB3B-AF315F625A90}" srcId="{4669B20A-7029-4F16-844A-C446A998FAAE}" destId="{954346F2-B2FE-451D-9E56-5AC3C333878E}" srcOrd="1" destOrd="0" parTransId="{20F9B620-407E-4777-8638-84F8A6D0F0A5}" sibTransId="{F065E70B-9AC8-4D2E-A105-D1855A03B2CE}"/>
    <dgm:cxn modelId="{EB33ACF2-99EF-4B76-851A-E99BF55D248C}" type="presOf" srcId="{954346F2-B2FE-451D-9E56-5AC3C333878E}" destId="{2E0A2C0B-D38B-4285-AEC5-73D433295F54}" srcOrd="0" destOrd="1" presId="urn:microsoft.com/office/officeart/2005/8/layout/hList1"/>
    <dgm:cxn modelId="{F8677EF6-EE19-4B74-BF8D-8A535443AB82}" srcId="{B52E4B72-E57E-4F6B-B9C7-3D7EF25B5750}" destId="{DAAAFA32-E073-42C5-9F8F-C2E41BA9FCF8}" srcOrd="1" destOrd="0" parTransId="{90306EE0-9EA2-47AC-9D48-052A59D9B0E7}" sibTransId="{A8586C3A-9086-4228-94C9-75557E920DCD}"/>
    <dgm:cxn modelId="{DE7536F9-A337-4D2C-AB3F-89BA2A559943}" type="presOf" srcId="{6E1C7C10-60DE-4059-A5E1-75B3A3635CFF}" destId="{2E0A2C0B-D38B-4285-AEC5-73D433295F54}" srcOrd="0" destOrd="0" presId="urn:microsoft.com/office/officeart/2005/8/layout/hList1"/>
    <dgm:cxn modelId="{A91C5FF9-E152-4877-96B7-D71E42991228}" type="presOf" srcId="{4669B20A-7029-4F16-844A-C446A998FAAE}" destId="{D0A96DB1-A6DF-46C6-849B-D86AC4A77946}" srcOrd="0" destOrd="0" presId="urn:microsoft.com/office/officeart/2005/8/layout/hList1"/>
    <dgm:cxn modelId="{298B4AAA-CA9C-4024-B80D-0052E539D2C3}" type="presParOf" srcId="{B9CF73D0-B4CF-4FBB-8871-2713D5DFD358}" destId="{926151C9-1F6F-43A9-8995-CDDE2D0DC231}" srcOrd="0" destOrd="0" presId="urn:microsoft.com/office/officeart/2005/8/layout/hList1"/>
    <dgm:cxn modelId="{CFB2B1C1-C862-42F4-9A12-C4126A548919}" type="presParOf" srcId="{926151C9-1F6F-43A9-8995-CDDE2D0DC231}" destId="{D0A96DB1-A6DF-46C6-849B-D86AC4A77946}" srcOrd="0" destOrd="0" presId="urn:microsoft.com/office/officeart/2005/8/layout/hList1"/>
    <dgm:cxn modelId="{0E87434E-FBCD-4CF9-8405-DBC5FA53B63E}" type="presParOf" srcId="{926151C9-1F6F-43A9-8995-CDDE2D0DC231}" destId="{2E0A2C0B-D38B-4285-AEC5-73D433295F54}" srcOrd="1" destOrd="0" presId="urn:microsoft.com/office/officeart/2005/8/layout/hList1"/>
    <dgm:cxn modelId="{2A7E3350-03C3-4E0F-A0D2-6130E1A39440}" type="presParOf" srcId="{B9CF73D0-B4CF-4FBB-8871-2713D5DFD358}" destId="{00A03ED5-1E52-4066-993B-B68C9A65EBC3}" srcOrd="1" destOrd="0" presId="urn:microsoft.com/office/officeart/2005/8/layout/hList1"/>
    <dgm:cxn modelId="{F2B6BC83-0EAF-4206-A8CA-E3A4A15BE570}" type="presParOf" srcId="{B9CF73D0-B4CF-4FBB-8871-2713D5DFD358}" destId="{F183E92B-839B-4D81-8404-6213AA7DDFD1}" srcOrd="2" destOrd="0" presId="urn:microsoft.com/office/officeart/2005/8/layout/hList1"/>
    <dgm:cxn modelId="{10E28F54-3727-4C05-B59E-F5A5423EC7A1}" type="presParOf" srcId="{F183E92B-839B-4D81-8404-6213AA7DDFD1}" destId="{6DEFCCD9-4756-4565-A56F-34751EF56A54}" srcOrd="0" destOrd="0" presId="urn:microsoft.com/office/officeart/2005/8/layout/hList1"/>
    <dgm:cxn modelId="{9FC00F99-E804-4A75-A3DB-A90A33A3C43C}" type="presParOf" srcId="{F183E92B-839B-4D81-8404-6213AA7DDFD1}" destId="{BED4103E-DA70-4C50-9EB7-A89AB0EFA4FE}" srcOrd="1" destOrd="0" presId="urn:microsoft.com/office/officeart/2005/8/layout/hList1"/>
    <dgm:cxn modelId="{AFF3F8A0-6E38-4BE4-B292-3F6D180BB8C5}" type="presParOf" srcId="{B9CF73D0-B4CF-4FBB-8871-2713D5DFD358}" destId="{778C6DC2-8689-4ED5-B4CF-5F388CDB6419}" srcOrd="3" destOrd="0" presId="urn:microsoft.com/office/officeart/2005/8/layout/hList1"/>
    <dgm:cxn modelId="{9E805385-50B8-4414-9C20-64B7AEBC4EDD}" type="presParOf" srcId="{B9CF73D0-B4CF-4FBB-8871-2713D5DFD358}" destId="{732BC582-E922-406D-9E41-CD5D0F8F3839}" srcOrd="4" destOrd="0" presId="urn:microsoft.com/office/officeart/2005/8/layout/hList1"/>
    <dgm:cxn modelId="{B25D2544-17DE-4F68-812F-A41654ACD74A}" type="presParOf" srcId="{732BC582-E922-406D-9E41-CD5D0F8F3839}" destId="{73FC26B8-6DD2-4006-9B1D-8E3B7E3FA247}" srcOrd="0" destOrd="0" presId="urn:microsoft.com/office/officeart/2005/8/layout/hList1"/>
    <dgm:cxn modelId="{94B9DB0C-5FAB-4618-A608-6FAA93A0FEE6}" type="presParOf" srcId="{732BC582-E922-406D-9E41-CD5D0F8F3839}" destId="{2F67C7D4-EC87-42A1-A0D9-015E225087B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28CB0-1A39-43ED-B9D3-C340D86E4694}">
      <dsp:nvSpPr>
        <dsp:cNvPr id="0" name=""/>
        <dsp:cNvSpPr/>
      </dsp:nvSpPr>
      <dsp:spPr>
        <a:xfrm>
          <a:off x="0" y="37268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Data Domains</a:t>
          </a:r>
        </a:p>
      </dsp:txBody>
      <dsp:txXfrm>
        <a:off x="47976" y="85244"/>
        <a:ext cx="10419648" cy="886848"/>
      </dsp:txXfrm>
    </dsp:sp>
    <dsp:sp modelId="{E3885B51-EAE7-4D88-BADB-B16DDDCE623E}">
      <dsp:nvSpPr>
        <dsp:cNvPr id="0" name=""/>
        <dsp:cNvSpPr/>
      </dsp:nvSpPr>
      <dsp:spPr>
        <a:xfrm>
          <a:off x="0" y="1135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Data Products</a:t>
          </a:r>
        </a:p>
      </dsp:txBody>
      <dsp:txXfrm>
        <a:off x="47976" y="1183245"/>
        <a:ext cx="10419648" cy="886848"/>
      </dsp:txXfrm>
    </dsp:sp>
    <dsp:sp modelId="{77D832BE-B761-4F64-BBC9-5292EE74800A}">
      <dsp:nvSpPr>
        <dsp:cNvPr id="0" name=""/>
        <dsp:cNvSpPr/>
      </dsp:nvSpPr>
      <dsp:spPr>
        <a:xfrm>
          <a:off x="0" y="2233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Self-serve Platforms</a:t>
          </a:r>
        </a:p>
      </dsp:txBody>
      <dsp:txXfrm>
        <a:off x="47976" y="2281245"/>
        <a:ext cx="10419648" cy="886848"/>
      </dsp:txXfrm>
    </dsp:sp>
    <dsp:sp modelId="{2961AC1D-FDA0-470F-A28F-6D57F4A1E53F}">
      <dsp:nvSpPr>
        <dsp:cNvPr id="0" name=""/>
        <dsp:cNvSpPr/>
      </dsp:nvSpPr>
      <dsp:spPr>
        <a:xfrm>
          <a:off x="0" y="3331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Federated Governance</a:t>
          </a:r>
        </a:p>
      </dsp:txBody>
      <dsp:txXfrm>
        <a:off x="47976" y="3379245"/>
        <a:ext cx="10419648" cy="88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31DD5-EA69-42C2-B7AD-03579ECB9628}">
      <dsp:nvSpPr>
        <dsp:cNvPr id="0" name=""/>
        <dsp:cNvSpPr/>
      </dsp:nvSpPr>
      <dsp:spPr>
        <a:xfrm>
          <a:off x="559800" y="36098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82976-CBD4-49B4-ADA6-12D94DA943E1}">
      <dsp:nvSpPr>
        <dsp:cNvPr id="0" name=""/>
        <dsp:cNvSpPr/>
      </dsp:nvSpPr>
      <dsp:spPr>
        <a:xfrm>
          <a:off x="559800" y="202904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Think but don’t overthink it…</a:t>
          </a:r>
        </a:p>
      </dsp:txBody>
      <dsp:txXfrm>
        <a:off x="559800" y="2029045"/>
        <a:ext cx="4320000" cy="648000"/>
      </dsp:txXfrm>
    </dsp:sp>
    <dsp:sp modelId="{24C57BE9-AFB7-4A19-BF93-8C6DC3000DF8}">
      <dsp:nvSpPr>
        <dsp:cNvPr id="0" name=""/>
        <dsp:cNvSpPr/>
      </dsp:nvSpPr>
      <dsp:spPr>
        <a:xfrm>
          <a:off x="559800" y="2749633"/>
          <a:ext cx="4320000" cy="1240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 probably already have domains but you just don’t call them that or haven’t noticed.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/>
            <a:t>Every organization is different</a:t>
          </a:r>
          <a:r>
            <a:rPr lang="en-US" sz="1700" kern="1200"/>
            <a:t>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you are having trouble, think more abstract</a:t>
          </a:r>
        </a:p>
      </dsp:txBody>
      <dsp:txXfrm>
        <a:off x="559800" y="2749633"/>
        <a:ext cx="4320000" cy="1240722"/>
      </dsp:txXfrm>
    </dsp:sp>
    <dsp:sp modelId="{2A2F2BCC-34E1-4CD9-B952-30BFEB22CD16}">
      <dsp:nvSpPr>
        <dsp:cNvPr id="0" name=""/>
        <dsp:cNvSpPr/>
      </dsp:nvSpPr>
      <dsp:spPr>
        <a:xfrm>
          <a:off x="5635800" y="36098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9341B-F2FF-4C6A-9CA0-2B391322D3DB}">
      <dsp:nvSpPr>
        <dsp:cNvPr id="0" name=""/>
        <dsp:cNvSpPr/>
      </dsp:nvSpPr>
      <dsp:spPr>
        <a:xfrm>
          <a:off x="5635800" y="202904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Many types of domains</a:t>
          </a:r>
        </a:p>
      </dsp:txBody>
      <dsp:txXfrm>
        <a:off x="5635800" y="2029045"/>
        <a:ext cx="4320000" cy="648000"/>
      </dsp:txXfrm>
    </dsp:sp>
    <dsp:sp modelId="{6FF94FBF-7724-43C1-8C37-A89CC3D7AE01}">
      <dsp:nvSpPr>
        <dsp:cNvPr id="0" name=""/>
        <dsp:cNvSpPr/>
      </dsp:nvSpPr>
      <dsp:spPr>
        <a:xfrm>
          <a:off x="5635800" y="2749633"/>
          <a:ext cx="4320000" cy="1240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domains, data domains, source system domains, consumer domains, etc. </a:t>
          </a:r>
        </a:p>
      </dsp:txBody>
      <dsp:txXfrm>
        <a:off x="5635800" y="2749633"/>
        <a:ext cx="4320000" cy="12407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69F9-8C4D-44B4-8E05-FDFA70AE4162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8F6D3-CEF0-478C-8EC2-D4E76941E431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Discoverable, understandable, and trustworthy</a:t>
          </a:r>
        </a:p>
      </dsp:txBody>
      <dsp:txXfrm>
        <a:off x="378614" y="886531"/>
        <a:ext cx="2810360" cy="1744948"/>
      </dsp:txXfrm>
    </dsp:sp>
    <dsp:sp modelId="{A53E1CBD-FBCD-4494-81EF-3A2469575F80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9AD30-3263-4E3C-B535-453DF0B88BBD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Addressable, natively accessible, and secure</a:t>
          </a:r>
        </a:p>
      </dsp:txBody>
      <dsp:txXfrm>
        <a:off x="3946203" y="886531"/>
        <a:ext cx="2810360" cy="1744948"/>
      </dsp:txXfrm>
    </dsp:sp>
    <dsp:sp modelId="{693758FB-D83A-4641-8A7F-A0AFAAB7E96A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35EF-DAA8-49D2-B1C1-4E23646EE2C7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Interoperable, truthful, and valuable</a:t>
          </a:r>
        </a:p>
      </dsp:txBody>
      <dsp:txXfrm>
        <a:off x="7513791" y="886531"/>
        <a:ext cx="2810360" cy="1744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177F9-C207-4502-AF12-6371AA97B3E4}">
      <dsp:nvSpPr>
        <dsp:cNvPr id="0" name=""/>
        <dsp:cNvSpPr/>
      </dsp:nvSpPr>
      <dsp:spPr>
        <a:xfrm>
          <a:off x="559800" y="72854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51060-656B-464D-922E-DA320E95C990}">
      <dsp:nvSpPr>
        <dsp:cNvPr id="0" name=""/>
        <dsp:cNvSpPr/>
      </dsp:nvSpPr>
      <dsp:spPr>
        <a:xfrm>
          <a:off x="559800" y="23649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Might need to acquire new set of skills or new tools and platforms.</a:t>
          </a:r>
        </a:p>
      </dsp:txBody>
      <dsp:txXfrm>
        <a:off x="559800" y="2364994"/>
        <a:ext cx="4320000" cy="648000"/>
      </dsp:txXfrm>
    </dsp:sp>
    <dsp:sp modelId="{67AD5255-62EE-4DDA-8963-D00478BD89DF}">
      <dsp:nvSpPr>
        <dsp:cNvPr id="0" name=""/>
        <dsp:cNvSpPr/>
      </dsp:nvSpPr>
      <dsp:spPr>
        <a:xfrm>
          <a:off x="559800" y="3070879"/>
          <a:ext cx="4320000" cy="551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2FB81-0B3B-4D1A-A4C5-4A19B92D88A0}">
      <dsp:nvSpPr>
        <dsp:cNvPr id="0" name=""/>
        <dsp:cNvSpPr/>
      </dsp:nvSpPr>
      <dsp:spPr>
        <a:xfrm>
          <a:off x="5635800" y="72854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A05E5-0D22-4910-A1D8-05E60FB5410F}">
      <dsp:nvSpPr>
        <dsp:cNvPr id="0" name=""/>
        <dsp:cNvSpPr/>
      </dsp:nvSpPr>
      <dsp:spPr>
        <a:xfrm>
          <a:off x="5635800" y="23649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Focus on the data as a product’s needs</a:t>
          </a:r>
        </a:p>
      </dsp:txBody>
      <dsp:txXfrm>
        <a:off x="5635800" y="2364994"/>
        <a:ext cx="4320000" cy="648000"/>
      </dsp:txXfrm>
    </dsp:sp>
    <dsp:sp modelId="{2BCFDE72-8B45-41AC-BFB5-4E6796F70B86}">
      <dsp:nvSpPr>
        <dsp:cNvPr id="0" name=""/>
        <dsp:cNvSpPr/>
      </dsp:nvSpPr>
      <dsp:spPr>
        <a:xfrm>
          <a:off x="5635800" y="3070879"/>
          <a:ext cx="4320000" cy="551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Services may differ from other domains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Or they can be shared!</a:t>
          </a:r>
        </a:p>
      </dsp:txBody>
      <dsp:txXfrm>
        <a:off x="5635800" y="3070879"/>
        <a:ext cx="4320000" cy="5519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29B22-D6AD-4B88-A88F-EC878C3D7E9C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Silos and data duplication to name some</a:t>
          </a:r>
        </a:p>
      </dsp:txBody>
      <dsp:txXfrm rot="-5400000">
        <a:off x="3785616" y="197117"/>
        <a:ext cx="6675221" cy="1012303"/>
      </dsp:txXfrm>
    </dsp:sp>
    <dsp:sp modelId="{20C695C1-53A9-4BDE-AFAE-28C5504D6F5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Lack of governance leads to bad things</a:t>
          </a:r>
        </a:p>
      </dsp:txBody>
      <dsp:txXfrm>
        <a:off x="68454" y="70578"/>
        <a:ext cx="3648708" cy="1265378"/>
      </dsp:txXfrm>
    </dsp:sp>
    <dsp:sp modelId="{01674361-600D-4E26-A410-39B7338D15A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Align governance experts with the data owners/domains</a:t>
          </a:r>
        </a:p>
      </dsp:txBody>
      <dsp:txXfrm rot="-5400000">
        <a:off x="3785616" y="1669517"/>
        <a:ext cx="6675221" cy="1012303"/>
      </dsp:txXfrm>
    </dsp:sp>
    <dsp:sp modelId="{6053FE6F-9AD1-4835-B271-D0365101C11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Federate the governance to the domain owners/admins</a:t>
          </a:r>
        </a:p>
      </dsp:txBody>
      <dsp:txXfrm>
        <a:off x="68454" y="1542979"/>
        <a:ext cx="3648708" cy="1265378"/>
      </dsp:txXfrm>
    </dsp:sp>
    <dsp:sp modelId="{75D04B77-A2E0-4FEF-B8C2-B39657590CE4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Governance is a larger topic and won’t dive too deep for this.</a:t>
          </a:r>
        </a:p>
      </dsp:txBody>
      <dsp:txXfrm>
        <a:off x="68454" y="3015380"/>
        <a:ext cx="3648708" cy="12653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F340-896E-466F-953C-F02E2AE33D9E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Reason is the mix and match for the data products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Especially Shortcuts and Mirrored DBs</a:t>
          </a:r>
        </a:p>
      </dsp:txBody>
      <dsp:txXfrm rot="-5400000">
        <a:off x="3785616" y="295201"/>
        <a:ext cx="6647092" cy="1532257"/>
      </dsp:txXfrm>
    </dsp:sp>
    <dsp:sp modelId="{B852DC26-5CF6-425B-B1DB-4F14939FE04B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All Fabric Components</a:t>
          </a:r>
        </a:p>
      </dsp:txBody>
      <dsp:txXfrm>
        <a:off x="103614" y="103667"/>
        <a:ext cx="3578388" cy="1915324"/>
      </dsp:txXfrm>
    </dsp:sp>
    <dsp:sp modelId="{4A376E6B-B32A-4C48-A458-208F7B313BDB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Domains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Governance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 dirty="0"/>
            <a:t>Microsoft Purview</a:t>
          </a:r>
        </a:p>
      </dsp:txBody>
      <dsp:txXfrm rot="-5400000">
        <a:off x="3785616" y="2523880"/>
        <a:ext cx="6647092" cy="1532257"/>
      </dsp:txXfrm>
    </dsp:sp>
    <dsp:sp modelId="{5BEE74FE-05E1-4A93-BECD-223C6142FB1C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OneLake Data Hub</a:t>
          </a:r>
        </a:p>
      </dsp:txBody>
      <dsp:txXfrm>
        <a:off x="103614" y="2332346"/>
        <a:ext cx="3578388" cy="1915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7F2EE-A688-4E6E-B3FB-7DCD80C56C23}">
      <dsp:nvSpPr>
        <dsp:cNvPr id="0" name=""/>
        <dsp:cNvSpPr/>
      </dsp:nvSpPr>
      <dsp:spPr>
        <a:xfrm>
          <a:off x="0" y="373373"/>
          <a:ext cx="10515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FA501-C852-4AF9-8A24-2E637E931997}">
      <dsp:nvSpPr>
        <dsp:cNvPr id="0" name=""/>
        <dsp:cNvSpPr/>
      </dsp:nvSpPr>
      <dsp:spPr>
        <a:xfrm>
          <a:off x="525780" y="48653"/>
          <a:ext cx="7360920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Tenant</a:t>
          </a:r>
        </a:p>
      </dsp:txBody>
      <dsp:txXfrm>
        <a:off x="557483" y="80356"/>
        <a:ext cx="7297514" cy="586034"/>
      </dsp:txXfrm>
    </dsp:sp>
    <dsp:sp modelId="{E9B104DF-5407-489C-8359-75595D79F548}">
      <dsp:nvSpPr>
        <dsp:cNvPr id="0" name=""/>
        <dsp:cNvSpPr/>
      </dsp:nvSpPr>
      <dsp:spPr>
        <a:xfrm>
          <a:off x="0" y="1371293"/>
          <a:ext cx="10515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A316F-001D-41F6-A7B3-B9DAB0D392CF}">
      <dsp:nvSpPr>
        <dsp:cNvPr id="0" name=""/>
        <dsp:cNvSpPr/>
      </dsp:nvSpPr>
      <dsp:spPr>
        <a:xfrm>
          <a:off x="525780" y="1046574"/>
          <a:ext cx="7360920" cy="64944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Capacities</a:t>
          </a:r>
        </a:p>
      </dsp:txBody>
      <dsp:txXfrm>
        <a:off x="557483" y="1078277"/>
        <a:ext cx="7297514" cy="586034"/>
      </dsp:txXfrm>
    </dsp:sp>
    <dsp:sp modelId="{4714BD2D-B739-436F-94DD-8C5075443B30}">
      <dsp:nvSpPr>
        <dsp:cNvPr id="0" name=""/>
        <dsp:cNvSpPr/>
      </dsp:nvSpPr>
      <dsp:spPr>
        <a:xfrm>
          <a:off x="0" y="2369214"/>
          <a:ext cx="10515600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A9A759-0C4D-4F2C-BF41-F0C0E811782B}">
      <dsp:nvSpPr>
        <dsp:cNvPr id="0" name=""/>
        <dsp:cNvSpPr/>
      </dsp:nvSpPr>
      <dsp:spPr>
        <a:xfrm>
          <a:off x="525780" y="2044494"/>
          <a:ext cx="7360920" cy="64944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Workspaces</a:t>
          </a:r>
        </a:p>
      </dsp:txBody>
      <dsp:txXfrm>
        <a:off x="557483" y="2076197"/>
        <a:ext cx="7297514" cy="586034"/>
      </dsp:txXfrm>
    </dsp:sp>
    <dsp:sp modelId="{9E451E7D-72FD-450A-8BC6-A9D25A8BB240}">
      <dsp:nvSpPr>
        <dsp:cNvPr id="0" name=""/>
        <dsp:cNvSpPr/>
      </dsp:nvSpPr>
      <dsp:spPr>
        <a:xfrm>
          <a:off x="0" y="3367134"/>
          <a:ext cx="10515600" cy="935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458216" rIns="816127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All components. Including features like Shortcuts &amp; Mirroring</a:t>
          </a:r>
        </a:p>
      </dsp:txBody>
      <dsp:txXfrm>
        <a:off x="0" y="3367134"/>
        <a:ext cx="10515600" cy="935550"/>
      </dsp:txXfrm>
    </dsp:sp>
    <dsp:sp modelId="{B4495DBC-F301-4AFE-8AE2-F9D8DDF30951}">
      <dsp:nvSpPr>
        <dsp:cNvPr id="0" name=""/>
        <dsp:cNvSpPr/>
      </dsp:nvSpPr>
      <dsp:spPr>
        <a:xfrm>
          <a:off x="525780" y="3042414"/>
          <a:ext cx="7360920" cy="6494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Artifacts</a:t>
          </a:r>
        </a:p>
      </dsp:txBody>
      <dsp:txXfrm>
        <a:off x="557483" y="3074117"/>
        <a:ext cx="7297514" cy="5860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44F87-73FD-4391-B22E-32768DFEF17B}">
      <dsp:nvSpPr>
        <dsp:cNvPr id="0" name=""/>
        <dsp:cNvSpPr/>
      </dsp:nvSpPr>
      <dsp:spPr>
        <a:xfrm>
          <a:off x="0" y="155079"/>
          <a:ext cx="10515600" cy="5405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All components of Data Mesh Architecture Exist</a:t>
          </a:r>
        </a:p>
      </dsp:txBody>
      <dsp:txXfrm>
        <a:off x="26387" y="181466"/>
        <a:ext cx="10462826" cy="487766"/>
      </dsp:txXfrm>
    </dsp:sp>
    <dsp:sp modelId="{9E8CCE88-5097-438B-8DD1-D837B4C0934D}">
      <dsp:nvSpPr>
        <dsp:cNvPr id="0" name=""/>
        <dsp:cNvSpPr/>
      </dsp:nvSpPr>
      <dsp:spPr>
        <a:xfrm>
          <a:off x="0" y="695619"/>
          <a:ext cx="10515600" cy="2368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Domains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Fabric offers delegation to domains for data management and governance.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Subdomains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Data Products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No more need for multiple services in the product. Can build on existing products as well.</a:t>
          </a:r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Purview contains Data Products in Data Management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Self-Serve Platforms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Federated Governance</a:t>
          </a:r>
        </a:p>
      </dsp:txBody>
      <dsp:txXfrm>
        <a:off x="0" y="695619"/>
        <a:ext cx="10515600" cy="2368080"/>
      </dsp:txXfrm>
    </dsp:sp>
    <dsp:sp modelId="{AACA42BE-057D-41A7-84BF-31DDDCAC6AB2}">
      <dsp:nvSpPr>
        <dsp:cNvPr id="0" name=""/>
        <dsp:cNvSpPr/>
      </dsp:nvSpPr>
      <dsp:spPr>
        <a:xfrm>
          <a:off x="0" y="3063699"/>
          <a:ext cx="10515600" cy="5405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OneLake</a:t>
          </a:r>
          <a:r>
            <a:rPr lang="en-US" sz="2200" kern="1200" dirty="0"/>
            <a:t> Data Hub &amp; Purview is the one stop shop for data discovery and registration.</a:t>
          </a:r>
        </a:p>
      </dsp:txBody>
      <dsp:txXfrm>
        <a:off x="26387" y="3090086"/>
        <a:ext cx="10462826" cy="487766"/>
      </dsp:txXfrm>
    </dsp:sp>
    <dsp:sp modelId="{319614DD-DAF8-46EE-AC7E-8F4D3C04250F}">
      <dsp:nvSpPr>
        <dsp:cNvPr id="0" name=""/>
        <dsp:cNvSpPr/>
      </dsp:nvSpPr>
      <dsp:spPr>
        <a:xfrm>
          <a:off x="0" y="3604239"/>
          <a:ext cx="105156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Remember though - Bad data in bad data out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Only covering Domains in our discussion</a:t>
          </a:r>
        </a:p>
      </dsp:txBody>
      <dsp:txXfrm>
        <a:off x="0" y="3604239"/>
        <a:ext cx="10515600" cy="59202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96DB1-A6DF-46C6-849B-D86AC4A77946}">
      <dsp:nvSpPr>
        <dsp:cNvPr id="0" name=""/>
        <dsp:cNvSpPr/>
      </dsp:nvSpPr>
      <dsp:spPr>
        <a:xfrm>
          <a:off x="3286" y="202705"/>
          <a:ext cx="3203971" cy="12077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This is just the beginning of the journey.</a:t>
          </a:r>
        </a:p>
      </dsp:txBody>
      <dsp:txXfrm>
        <a:off x="3286" y="202705"/>
        <a:ext cx="3203971" cy="1207790"/>
      </dsp:txXfrm>
    </dsp:sp>
    <dsp:sp modelId="{2E0A2C0B-D38B-4285-AEC5-73D433295F54}">
      <dsp:nvSpPr>
        <dsp:cNvPr id="0" name=""/>
        <dsp:cNvSpPr/>
      </dsp:nvSpPr>
      <dsp:spPr>
        <a:xfrm>
          <a:off x="3286" y="1410495"/>
          <a:ext cx="3203971" cy="27381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Master Data Management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Data Governance Strategies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Many more not covered here</a:t>
          </a:r>
        </a:p>
      </dsp:txBody>
      <dsp:txXfrm>
        <a:off x="3286" y="1410495"/>
        <a:ext cx="3203971" cy="2738137"/>
      </dsp:txXfrm>
    </dsp:sp>
    <dsp:sp modelId="{6DEFCCD9-4756-4565-A56F-34751EF56A54}">
      <dsp:nvSpPr>
        <dsp:cNvPr id="0" name=""/>
        <dsp:cNvSpPr/>
      </dsp:nvSpPr>
      <dsp:spPr>
        <a:xfrm>
          <a:off x="3655814" y="202705"/>
          <a:ext cx="3203971" cy="1207790"/>
        </a:xfrm>
        <a:prstGeom prst="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Must have a well-defined strategy for implementation</a:t>
          </a:r>
        </a:p>
      </dsp:txBody>
      <dsp:txXfrm>
        <a:off x="3655814" y="202705"/>
        <a:ext cx="3203971" cy="1207790"/>
      </dsp:txXfrm>
    </dsp:sp>
    <dsp:sp modelId="{BED4103E-DA70-4C50-9EB7-A89AB0EFA4FE}">
      <dsp:nvSpPr>
        <dsp:cNvPr id="0" name=""/>
        <dsp:cNvSpPr/>
      </dsp:nvSpPr>
      <dsp:spPr>
        <a:xfrm>
          <a:off x="3655814" y="1410495"/>
          <a:ext cx="3203971" cy="2738137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Iron out use cases, scaling strategy, and objectives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Good idea to have dedicated team or program board to oversee the process</a:t>
          </a:r>
        </a:p>
      </dsp:txBody>
      <dsp:txXfrm>
        <a:off x="3655814" y="1410495"/>
        <a:ext cx="3203971" cy="2738137"/>
      </dsp:txXfrm>
    </dsp:sp>
    <dsp:sp modelId="{73FC26B8-6DD2-4006-9B1D-8E3B7E3FA247}">
      <dsp:nvSpPr>
        <dsp:cNvPr id="0" name=""/>
        <dsp:cNvSpPr/>
      </dsp:nvSpPr>
      <dsp:spPr>
        <a:xfrm>
          <a:off x="7308342" y="202705"/>
          <a:ext cx="3203971" cy="1207790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Start small and simple</a:t>
          </a:r>
        </a:p>
      </dsp:txBody>
      <dsp:txXfrm>
        <a:off x="7308342" y="202705"/>
        <a:ext cx="3203971" cy="1207790"/>
      </dsp:txXfrm>
    </dsp:sp>
    <dsp:sp modelId="{2F67C7D4-EC87-42A1-A0D9-015E225087B0}">
      <dsp:nvSpPr>
        <dsp:cNvPr id="0" name=""/>
        <dsp:cNvSpPr/>
      </dsp:nvSpPr>
      <dsp:spPr>
        <a:xfrm>
          <a:off x="7308342" y="1410495"/>
          <a:ext cx="3203971" cy="2738137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Clear concise use case and skills already in house</a:t>
          </a:r>
        </a:p>
      </dsp:txBody>
      <dsp:txXfrm>
        <a:off x="7308342" y="1410495"/>
        <a:ext cx="3203971" cy="2738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A5B4EF-0B06-31DD-F665-F5C206E13B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594C3-0FEC-1947-7380-792284CED4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C239F-7534-4C0E-8ABE-7FBE466162A5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DC9CB-B3E6-3FF2-27DB-BE3980DCB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82FF3-84B4-6F8A-2470-7B0DFE6E6A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4DB03-F493-4902-91C8-1574BA845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989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9E498-CC32-422E-ABAB-86BCCEAB8CF0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760BF-B9B1-4EED-AB29-9A51716AC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53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3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23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6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63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0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0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50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73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2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72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65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9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879216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2304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518372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33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3283-9343-4A09-5D35-F92AA5CB2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C582A-4DD7-71A2-3AA6-8DA0EE3BE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CBF32-2F2A-CB08-58DF-BA0136CDE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8E039-49BB-054E-A1DC-712CD5B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74E5-560E-3280-E4B1-2467214F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F34-7708-4A90-55E6-C95508FC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89AC-7C15-865F-FA53-3B7275F49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06BBE-EC79-9B4C-94E7-5BB6D161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4E4F4-5D9A-F5F4-C190-4E9C68A6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C6AA3-571C-60EA-9976-EEDBDE1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00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7721-BC16-90B7-4F62-37201D33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5A575-94B9-F383-3684-32EB2D708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FDC5-B1DD-76A2-20F5-8F57DE79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2168-9DD0-2E95-B0A1-56CF77FB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A259F-791A-EB8D-1135-E43C3471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0888-8595-6B5D-56C9-2895FA94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FB570-8F4D-F616-F0A3-108A05246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F056-9CDE-4887-D37E-80EFD2D2D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4428D-51E6-99D9-C076-481AB865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65D17-1BF3-138A-592C-96E4652D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9C566-DCBE-B708-83E7-E2B6CD31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0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D8B0-A636-74D7-6253-143351C6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2F3D3-931A-6787-21B5-7470D171B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F4189-0E9D-0DD6-6C6B-CE86359F2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69B801-FD22-B77F-DFC7-5461B09E7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F4050-F937-9BAB-B308-65A5C1F53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7AF37-84EF-A2CE-C711-018BBB0C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7362B1-AD7B-55B4-928C-0BE12ADD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544A2-E0CC-1209-DF74-272E445B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12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1718-B6E6-FD8D-7DDD-DB2A104F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D7B49-4C13-ED48-64FB-121750B0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6CC26-8E47-765A-9546-B958CDEF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176C1-E1B4-E0A1-3F68-D3309B9D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85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D46D3-46DD-3E17-FE58-E70AD7D4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26977-EF5E-BF3D-75B2-7B4513E2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E1B1C-9C28-BACC-8074-1010B478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794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BD14-7521-3330-A19D-E522A496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3DF4-2D0C-C464-9935-140FC2EFE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F890-318D-499A-D413-6DA548885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E5065-751E-DE1A-0B21-E825B5B7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A0AC4-46FB-14CD-1D2E-72ED650E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D9774-CF37-CE0E-3268-DFD61BF9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80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1AEA-EBFE-0C85-D4C7-D0836B34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FB599-CA9B-D503-D31E-38C1C2D0E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2AE97-9D6F-634E-C25F-D25AB34FE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DE60D-7A8D-377C-945F-AB9A7875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CE733-DD5D-31C0-C421-7A0F3323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E5224-D9BE-3FAC-1DE5-92988901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02EA-4993-41DE-F18E-D1665F67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0DDDF-5799-34D4-A6D3-DF0D77B9E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1F341-E58A-F041-5B91-F25205D6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E758F-B7EC-69A3-4733-286315E0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98E96-64BF-27A7-4C91-4B103F18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858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DFA42C-8F8B-F743-A0E4-FFCA80C11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77597-FBF6-0F0D-5ABF-790773A1D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BC914-4437-1C38-22F8-22FA79C1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A12D8-06C8-E31D-00DF-7857A7D3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0F24-7805-D84B-025E-03AE8866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485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21518162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0951927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38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1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34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25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72" r:id="rId21"/>
    <p:sldLayoutId id="2147483773" r:id="rId2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45A77-E28F-2321-7AE1-B3059625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A1AF-6D69-2DF8-76EA-0C52A6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3DE8D-B610-07F2-7825-417BFE63E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58ED5-52EB-851E-FE4A-6BE298D72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FEDC6-8C03-411E-B55A-6AE29825F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05" r:id="rId14"/>
    <p:sldLayoutId id="214748380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02E3-3D81-11D2-EFC6-110C9E354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Microsoft Fabric: Data Mesh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2D8EB-BE19-01B3-B339-347DB6A29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Marc Bushong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Sr Cloud Solution Architect @Microsoft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www.linkedin.com/in/marcbushong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5" descr="A close-up of a green and white ribbon&#10;&#10;Description automatically generated">
            <a:extLst>
              <a:ext uri="{FF2B5EF4-FFF2-40B4-BE49-F238E27FC236}">
                <a16:creationId xmlns:a16="http://schemas.microsoft.com/office/drawing/2014/main" id="{62EA640E-975A-BB75-3AA6-5F50CF69C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66" r="14920" b="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6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4A15BF-14AD-5B90-FBB9-0F4BD302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5000"/>
              <a:t>What does Data Mesh even mean?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55A68-F87D-40A3-A013-ED4E16598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 dirty="0"/>
              <a:t>Data mesh is an architectural pattern for implementing enterprise data platforms in large and complex organizations. </a:t>
            </a:r>
          </a:p>
          <a:p>
            <a:r>
              <a:rPr lang="en-US" sz="2400" dirty="0"/>
              <a:t>Data mesh helps scale analytics adoption beyond a single platform and a single implementation team.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782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31B4AE-1163-2CD2-EAB5-52A679F7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Concepts for Data Mesh Architecture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1FFAB2B-5233-BC57-9CB5-87F4FF908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898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0259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FEBC3-F026-85C9-51AE-7E3BBB12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Data Domains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C6B48CD9-7F76-9704-392E-F03C23E35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/>
              <a:t>Foundation of Data Mesh</a:t>
            </a:r>
          </a:p>
          <a:p>
            <a:pPr lvl="1"/>
            <a:r>
              <a:rPr lang="en-US"/>
              <a:t>Decentralization and the distribution of responsibility to domains</a:t>
            </a:r>
          </a:p>
          <a:p>
            <a:r>
              <a:rPr lang="en-US" sz="2400"/>
              <a:t>Defines boundaries around your data/functionality</a:t>
            </a:r>
          </a:p>
          <a:p>
            <a:pPr lvl="1"/>
            <a:r>
              <a:rPr lang="en-US"/>
              <a:t>Long term ownership.</a:t>
            </a:r>
          </a:p>
          <a:p>
            <a:pPr lvl="1"/>
            <a:r>
              <a:rPr lang="en-US"/>
              <a:t>Match reality and not just theoretical concepts.</a:t>
            </a:r>
          </a:p>
          <a:p>
            <a:pPr lvl="1"/>
            <a:r>
              <a:rPr lang="en-US"/>
              <a:t>Atomic integrity.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53784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91DF4F-E91A-1D7F-AEC3-2D4E89C6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Domains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0A9B80-A1C1-F594-2823-4DE765B190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11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5797D-E899-0A16-9ED2-BC47C96C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2E5166-2FD2-F82C-EDC0-52F2FA19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7FC92-B3B5-EEA3-D53D-2EE549F7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53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49F4CF-B210-1C30-36AA-AEFF1DD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Data Products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52075-D17A-B1EC-27C0-BE10E5CF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en-US" sz="2400"/>
              <a:t>Data is the product…</a:t>
            </a:r>
          </a:p>
          <a:p>
            <a:pPr lvl="1"/>
            <a:r>
              <a:rPr lang="en-US" dirty="0"/>
              <a:t>Application owners/teams treat data as fully contained product</a:t>
            </a:r>
          </a:p>
          <a:p>
            <a:r>
              <a:rPr lang="en-US" sz="2400"/>
              <a:t>Data Products in Data Mesh prevents some common integration issues</a:t>
            </a:r>
          </a:p>
          <a:p>
            <a:pPr lvl="1"/>
            <a:r>
              <a:rPr lang="en-US" dirty="0"/>
              <a:t>Think if some underlying data in a report changes, it changes the way the business might make decisions off it.</a:t>
            </a:r>
          </a:p>
          <a:p>
            <a:pPr lvl="1"/>
            <a:r>
              <a:rPr lang="en-US" dirty="0"/>
              <a:t>The “That is not my department” issue… </a:t>
            </a:r>
          </a:p>
          <a:p>
            <a:pPr lvl="2"/>
            <a:r>
              <a:rPr lang="en-US" sz="2400"/>
              <a:t>Which still may be valid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60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487DFC-7FF0-82F0-5C11-CAD9F103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Well Designed Data Products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ontent Placeholder 1">
            <a:extLst>
              <a:ext uri="{FF2B5EF4-FFF2-40B4-BE49-F238E27FC236}">
                <a16:creationId xmlns:a16="http://schemas.microsoft.com/office/drawing/2014/main" id="{7B7084C2-100A-0456-933B-EB8D1CDEA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00147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2055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D99A3-7053-296A-C062-0B1DF50F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Products Design Recommendations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4E551DF-3FE5-6D9A-3787-2E5EA1FF4B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9719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74B0CF-E80A-9C53-3D9C-F0CE6672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811CCB4-E3DD-B4F6-D6F9-9B647AF72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7EB957-7A1A-2877-934F-7031EECD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45" y="0"/>
            <a:ext cx="107465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70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BB223-3903-58F5-0DF5-1808DBD8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E80822-FAAE-F4F5-07F0-B247953F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31286-E6EC-3E87-0272-2E4EA7F3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686"/>
            <a:ext cx="12192000" cy="64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7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C0084F-006C-D00E-2470-237999EA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 dirty="0"/>
              <a:t>Self-Serve Platforms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335271-6E5E-56E3-4BBD-4ABBD9B22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 dirty="0"/>
              <a:t>Fancy for letting domains/teams/users operate independently</a:t>
            </a:r>
          </a:p>
          <a:p>
            <a:pPr lvl="1"/>
            <a:r>
              <a:rPr lang="en-US" dirty="0"/>
              <a:t>No strong dependency on central platform or team. </a:t>
            </a:r>
          </a:p>
          <a:p>
            <a:pPr lvl="1"/>
            <a:r>
              <a:rPr lang="en-US" dirty="0"/>
              <a:t>Central team can still exist in a capacity, but they are not causing impediments to self serving. </a:t>
            </a:r>
          </a:p>
        </p:txBody>
      </p:sp>
    </p:spTree>
    <p:extLst>
      <p:ext uri="{BB962C8B-B14F-4D97-AF65-F5344CB8AC3E}">
        <p14:creationId xmlns:p14="http://schemas.microsoft.com/office/powerpoint/2010/main" val="423693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7BDD46-8543-B5BB-5174-B80CC02D7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756" b="39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8DECC9-DA21-5E75-1462-DF16E15E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Federated Governance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7A972AA-F3B6-F96E-6295-B61F44264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276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7782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8D45C-AB9F-F66F-0650-94D868E0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013"/>
            <a:ext cx="12124148" cy="454655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F7935A-46F1-1ED8-B29B-707A48E7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What is Microsoft Fabric?</a:t>
            </a:r>
          </a:p>
        </p:txBody>
      </p:sp>
    </p:spTree>
    <p:extLst>
      <p:ext uri="{BB962C8B-B14F-4D97-AF65-F5344CB8AC3E}">
        <p14:creationId xmlns:p14="http://schemas.microsoft.com/office/powerpoint/2010/main" val="194677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3DB042-388A-2FF5-5DB2-FA681E909B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743" b="12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FC67A-38A7-61AB-3A28-5932CC27E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Key Components in Fabric for Data Mesh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70F70635-56D7-7D84-3395-DC4E799B00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3608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239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5B32B-BECD-538F-D5F6-B7C3B0CC6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7B6F4-B62D-6782-095D-6C71DB1F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Fabric Administration Components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0180949-05A7-BFB3-8C14-84C66A684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18051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50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5FFE4B-4270-1B62-76F0-CE4DD218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49CF4D-8B9C-86AC-CBB0-F76016A24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9A27A-EE5D-349C-8EFB-67B37ACF4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8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686022-1271-9047-1F4E-74BB5944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7E841F-625B-EF04-B1A6-98694EAF5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C069A-CB01-858A-F792-24E96F20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02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6C4B57-65D2-C09F-CD70-BDA0C4E3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879BAB-4C71-1D67-8411-0492FE14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5A651-C7AC-26B2-2D62-B87F8EF0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20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8B92EF-947F-2DC7-425C-A6B80BDF1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4DE6C3-84A9-7D87-C4FA-F12E873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Mesh in Fabric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9941A00-5CED-D775-05D4-4CB1FCC13D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789543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0410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C6DA37-A121-70CC-0213-040C8C10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BE12B3-A475-E234-DD28-3ADE72259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85B33-0CC5-41D9-4BDB-8902AAD8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23" r="14622"/>
          <a:stretch/>
        </p:blipFill>
        <p:spPr>
          <a:xfrm>
            <a:off x="0" y="895927"/>
            <a:ext cx="12192000" cy="44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9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BD145-EF34-8442-62DD-CEAD785C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C2EABF-3F64-BBAF-4336-85BED8B9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7BF46-65D2-26D9-293C-396A6736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8" y="-1"/>
            <a:ext cx="12114242" cy="677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58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AAD233-55E7-7110-5DF2-ED2AB06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A7A567-2271-BFC9-BF57-8EF9C850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F4A13-3557-8605-2151-865D043D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54" y="-26965"/>
            <a:ext cx="8506691" cy="68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58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5648F-9D6F-4A3A-40AE-FB553CB1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Patterns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68D7D4-0AC5-6D90-0300-E5595E96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Medallion Architecture Review if needed</a:t>
            </a:r>
          </a:p>
          <a:p>
            <a:r>
              <a:rPr lang="en-US" dirty="0"/>
              <a:t>Different Architectures of Data Mesh</a:t>
            </a:r>
          </a:p>
        </p:txBody>
      </p:sp>
    </p:spTree>
    <p:extLst>
      <p:ext uri="{BB962C8B-B14F-4D97-AF65-F5344CB8AC3E}">
        <p14:creationId xmlns:p14="http://schemas.microsoft.com/office/powerpoint/2010/main" val="454408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160B0A-0DDF-876B-E566-2E87693B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148"/>
            <a:ext cx="10515600" cy="1325563"/>
          </a:xfrm>
        </p:spPr>
        <p:txBody>
          <a:bodyPr/>
          <a:lstStyle/>
          <a:p>
            <a:r>
              <a:rPr lang="en-US" dirty="0"/>
              <a:t>General Medallion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57BD00-46F7-544F-A934-2E0632048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7CAAB-C354-50DB-DB8A-D4010612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09798"/>
            <a:ext cx="12192000" cy="57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2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FD24CA82-A7B4-EB03-28BF-3212CB34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7F1A7-DC34-2542-B0F0-D78A82BA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318"/>
            <a:ext cx="12192001" cy="59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653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FF4C5-530F-E55D-5256-6BC3281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913476-4CBF-033F-D1F3-95D7D5973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F8C60-2469-D86E-2920-536CF1B4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4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69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1954-094E-4579-A7D8-ACC44DC4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7CE5B-1305-093D-211D-6985D63E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7A3F2-8FA6-F81C-59FE-899D8706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27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43BC7-FD04-DF71-B26B-D52CE496F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686" b="2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48045-BB24-C3D4-EF1E-029E478B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Helpful Tips for Moving Forward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43B07-2C70-382B-94CD-2E3A141FC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4886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78925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37397"/>
            <a:ext cx="12192000" cy="1720601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5507E-EE03-A991-5431-6961948D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5505709"/>
            <a:ext cx="7015500" cy="10194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  <p:pic>
        <p:nvPicPr>
          <p:cNvPr id="15" name="Picture 14" descr="Yellow question mark">
            <a:extLst>
              <a:ext uri="{FF2B5EF4-FFF2-40B4-BE49-F238E27FC236}">
                <a16:creationId xmlns:a16="http://schemas.microsoft.com/office/drawing/2014/main" id="{E20ACF55-B5CD-6ED6-0625-39D90029F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8" b="23293"/>
          <a:stretch/>
        </p:blipFill>
        <p:spPr>
          <a:xfrm>
            <a:off x="20" y="10"/>
            <a:ext cx="12191979" cy="5137387"/>
          </a:xfrm>
          <a:prstGeom prst="rect">
            <a:avLst/>
          </a:prstGeom>
          <a:effectLst>
            <a:outerShdw blurRad="190500" dist="63500" dir="5400000" sx="98000" sy="98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2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16" y="518819"/>
            <a:ext cx="6014984" cy="6014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6746239" y="2860473"/>
            <a:ext cx="5216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Get your SQL Questions answered here by our SQL Experts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(Across from Registration)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2172EF-824C-8E44-7353-2A2F2006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63" y="236759"/>
            <a:ext cx="7177654" cy="12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047" y="492942"/>
            <a:ext cx="11441585" cy="1325563"/>
          </a:xfrm>
        </p:spPr>
        <p:txBody>
          <a:bodyPr/>
          <a:lstStyle/>
          <a:p>
            <a:r>
              <a:rPr lang="en-US" dirty="0"/>
              <a:t>501 Legion Charitable Donation &amp; LEGO Drive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9B2C5D-77F7-497A-2907-27607A2F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74" y="3332628"/>
            <a:ext cx="3920836" cy="39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155724"/>
            <a:ext cx="11429516" cy="3083768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 the 501 Legion for Supporting Our Event!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JSSUG Will Match Donations up to $1000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Bucket on Registration Table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LEGO donation on V for Victory Table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EACA22-4155-70DD-E997-2A3AF41D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85" y="3822733"/>
            <a:ext cx="3920836" cy="2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A9448F-8F61-DD80-8F4F-0522F64B6752}"/>
              </a:ext>
            </a:extLst>
          </p:cNvPr>
          <p:cNvSpPr txBox="1"/>
          <p:nvPr/>
        </p:nvSpPr>
        <p:spPr>
          <a:xfrm>
            <a:off x="200278" y="1534404"/>
            <a:ext cx="118002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Take a picture with the SQL Saturday Backdrop during the event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Post the picture to Twitter/X and include the hashtag #SQLSatJax24CC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The tweet using the hashtag that has the most "likes" wins a prize!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9DDCA-825E-23AC-C371-255C8D2F3188}"/>
              </a:ext>
            </a:extLst>
          </p:cNvPr>
          <p:cNvSpPr txBox="1"/>
          <p:nvPr/>
        </p:nvSpPr>
        <p:spPr>
          <a:xfrm>
            <a:off x="200279" y="324310"/>
            <a:ext cx="9492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Costume Contest Rules</a:t>
            </a:r>
          </a:p>
        </p:txBody>
      </p:sp>
    </p:spTree>
    <p:extLst>
      <p:ext uri="{BB962C8B-B14F-4D97-AF65-F5344CB8AC3E}">
        <p14:creationId xmlns:p14="http://schemas.microsoft.com/office/powerpoint/2010/main" val="286912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Your feedback is important to us!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Please fill out and hand to speaker after the session!</a:t>
            </a: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Fill out event evaluation card in your bag and visit all sponsors to be entered to win an Xbox Series X – (Must be present to win)</a:t>
            </a: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C704F-E6D4-42B9-7FBB-417F4EFAD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Agenda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6C69F7B0-940E-CFD4-BA90-8A05ACD66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/>
              <a:t>Data Mesh Crash Course</a:t>
            </a:r>
          </a:p>
          <a:p>
            <a:r>
              <a:rPr lang="en-US" sz="2400"/>
              <a:t>Microsoft Fabric Relevant Components Overview</a:t>
            </a:r>
          </a:p>
          <a:p>
            <a:r>
              <a:rPr lang="en-US" sz="2400"/>
              <a:t>Data Mesh in Fabric</a:t>
            </a:r>
          </a:p>
          <a:p>
            <a:r>
              <a:rPr lang="en-US" sz="2400"/>
              <a:t>Architecture Patterns</a:t>
            </a:r>
          </a:p>
          <a:p>
            <a:r>
              <a:rPr lang="en-US" sz="2400"/>
              <a:t>Q/A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8222340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3949</TotalTime>
  <Words>778</Words>
  <Application>Microsoft Office PowerPoint</Application>
  <PresentationFormat>Widescreen</PresentationFormat>
  <Paragraphs>121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Calibri Light</vt:lpstr>
      <vt:lpstr>Gotham</vt:lpstr>
      <vt:lpstr>Gotham Black</vt:lpstr>
      <vt:lpstr>IBM Plex Sans</vt:lpstr>
      <vt:lpstr>IBM Plex Sans Medium</vt:lpstr>
      <vt:lpstr>IBM Plex Sans SemiBold</vt:lpstr>
      <vt:lpstr>Roboto</vt:lpstr>
      <vt:lpstr>Roboto Regular</vt:lpstr>
      <vt:lpstr>Wingdings</vt:lpstr>
      <vt:lpstr>Redgate theme v2</vt:lpstr>
      <vt:lpstr>1_Office Theme</vt:lpstr>
      <vt:lpstr>Microsoft Fabric: Data Mesh Architecture</vt:lpstr>
      <vt:lpstr>PowerPoint Presentation</vt:lpstr>
      <vt:lpstr>PowerPoint Presentation</vt:lpstr>
      <vt:lpstr>PowerPoint Presentation</vt:lpstr>
      <vt:lpstr>501 Legion Charitable Donation &amp; LEGO Drive</vt:lpstr>
      <vt:lpstr>PowerPoint Presentation</vt:lpstr>
      <vt:lpstr>PowerPoint Presentation</vt:lpstr>
      <vt:lpstr>PowerPoint Presentation</vt:lpstr>
      <vt:lpstr>Agenda</vt:lpstr>
      <vt:lpstr>What does Data Mesh even mean?</vt:lpstr>
      <vt:lpstr>Foundational Concepts for Data Mesh Architecture</vt:lpstr>
      <vt:lpstr>Data Domains</vt:lpstr>
      <vt:lpstr>Data Domains</vt:lpstr>
      <vt:lpstr>PowerPoint Presentation</vt:lpstr>
      <vt:lpstr>Data Products</vt:lpstr>
      <vt:lpstr>Well Designed Data Products</vt:lpstr>
      <vt:lpstr>Data Products Design Recommendations</vt:lpstr>
      <vt:lpstr>PowerPoint Presentation</vt:lpstr>
      <vt:lpstr>PowerPoint Presentation</vt:lpstr>
      <vt:lpstr>Self-Serve Platforms</vt:lpstr>
      <vt:lpstr>Federated Governance</vt:lpstr>
      <vt:lpstr>What is Microsoft Fabric?</vt:lpstr>
      <vt:lpstr>Key Components in Fabric for Data Mesh</vt:lpstr>
      <vt:lpstr>Fabric Administration Components</vt:lpstr>
      <vt:lpstr>PowerPoint Presentation</vt:lpstr>
      <vt:lpstr>PowerPoint Presentation</vt:lpstr>
      <vt:lpstr>PowerPoint Presentation</vt:lpstr>
      <vt:lpstr>Data Mesh in Fabric</vt:lpstr>
      <vt:lpstr>PowerPoint Presentation</vt:lpstr>
      <vt:lpstr>PowerPoint Presentation</vt:lpstr>
      <vt:lpstr>PowerPoint Presentation</vt:lpstr>
      <vt:lpstr>Architecture Patterns</vt:lpstr>
      <vt:lpstr>General Medallion Architecture</vt:lpstr>
      <vt:lpstr>PowerPoint Presentation</vt:lpstr>
      <vt:lpstr>PowerPoint Presentation</vt:lpstr>
      <vt:lpstr>PowerPoint Presentation</vt:lpstr>
      <vt:lpstr>Helpful Tips for Moving Forward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Bushong</dc:creator>
  <cp:lastModifiedBy>Marc Bushong</cp:lastModifiedBy>
  <cp:revision>2</cp:revision>
  <dcterms:created xsi:type="dcterms:W3CDTF">2024-04-24T17:18:47Z</dcterms:created>
  <dcterms:modified xsi:type="dcterms:W3CDTF">2024-05-01T16:09:33Z</dcterms:modified>
</cp:coreProperties>
</file>